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1" r:id="rId6"/>
    <p:sldId id="274" r:id="rId7"/>
    <p:sldId id="259" r:id="rId8"/>
    <p:sldId id="258" r:id="rId9"/>
    <p:sldId id="275" r:id="rId10"/>
    <p:sldId id="261" r:id="rId11"/>
    <p:sldId id="260" r:id="rId12"/>
    <p:sldId id="262" r:id="rId13"/>
    <p:sldId id="273" r:id="rId14"/>
    <p:sldId id="268" r:id="rId15"/>
    <p:sldId id="272" r:id="rId16"/>
    <p:sldId id="263" r:id="rId17"/>
    <p:sldId id="264" r:id="rId18"/>
    <p:sldId id="265" r:id="rId19"/>
    <p:sldId id="270" r:id="rId20"/>
    <p:sldId id="266" r:id="rId21"/>
    <p:sldId id="26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00000"/>
    <a:srgbClr val="961A4B"/>
    <a:srgbClr val="007681"/>
    <a:srgbClr val="002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0395E-881F-424D-8088-9A27DA467040}" v="139" dt="2021-07-15T17:34:50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ohiohumanities.org/grants-2/" TargetMode="External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ohiohumanities.org/grants-2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831E57-8C63-41C3-A32C-88ED565AAC7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277DF54-2260-463C-87D7-3220255EAA04}">
      <dgm:prSet/>
      <dgm:spPr/>
      <dgm:t>
        <a:bodyPr/>
        <a:lstStyle/>
        <a:p>
          <a:r>
            <a:rPr lang="en-US"/>
            <a:t>History</a:t>
          </a:r>
        </a:p>
      </dgm:t>
    </dgm:pt>
    <dgm:pt modelId="{FF540333-7BF2-4E48-AE05-6B22FE30C9B7}" type="parTrans" cxnId="{ED4085D9-00C8-4999-BFE6-69E624D44BD6}">
      <dgm:prSet/>
      <dgm:spPr/>
      <dgm:t>
        <a:bodyPr/>
        <a:lstStyle/>
        <a:p>
          <a:endParaRPr lang="en-US"/>
        </a:p>
      </dgm:t>
    </dgm:pt>
    <dgm:pt modelId="{BC224D1D-2AFB-456F-9239-97CA3377FD2A}" type="sibTrans" cxnId="{ED4085D9-00C8-4999-BFE6-69E624D44BD6}">
      <dgm:prSet/>
      <dgm:spPr/>
      <dgm:t>
        <a:bodyPr/>
        <a:lstStyle/>
        <a:p>
          <a:endParaRPr lang="en-US"/>
        </a:p>
      </dgm:t>
    </dgm:pt>
    <dgm:pt modelId="{22A1F2A8-AAF3-4098-9F89-9029AB027E03}">
      <dgm:prSet/>
      <dgm:spPr/>
      <dgm:t>
        <a:bodyPr/>
        <a:lstStyle/>
        <a:p>
          <a:r>
            <a:rPr lang="en-US"/>
            <a:t>Anthropology &amp; Folklore</a:t>
          </a:r>
        </a:p>
      </dgm:t>
    </dgm:pt>
    <dgm:pt modelId="{E0266A92-C5BE-43F8-9999-3301E0E18D3E}" type="parTrans" cxnId="{76BFDCF2-D956-4E6D-A08A-5DFE2FC4AAA8}">
      <dgm:prSet/>
      <dgm:spPr/>
      <dgm:t>
        <a:bodyPr/>
        <a:lstStyle/>
        <a:p>
          <a:endParaRPr lang="en-US"/>
        </a:p>
      </dgm:t>
    </dgm:pt>
    <dgm:pt modelId="{70441433-4798-4DB9-9CA4-AB1810269D96}" type="sibTrans" cxnId="{76BFDCF2-D956-4E6D-A08A-5DFE2FC4AAA8}">
      <dgm:prSet/>
      <dgm:spPr/>
      <dgm:t>
        <a:bodyPr/>
        <a:lstStyle/>
        <a:p>
          <a:endParaRPr lang="en-US"/>
        </a:p>
      </dgm:t>
    </dgm:pt>
    <dgm:pt modelId="{529044A9-8513-4AB7-81FC-2D7374C1DFE8}">
      <dgm:prSet/>
      <dgm:spPr/>
      <dgm:t>
        <a:bodyPr/>
        <a:lstStyle/>
        <a:p>
          <a:r>
            <a:rPr lang="en-US"/>
            <a:t>Archaeology</a:t>
          </a:r>
        </a:p>
      </dgm:t>
    </dgm:pt>
    <dgm:pt modelId="{1C727327-BED2-4BB0-8985-E7A9AC163D65}" type="parTrans" cxnId="{4BF32B77-74AC-4C53-A1A7-15FB65B4926B}">
      <dgm:prSet/>
      <dgm:spPr/>
      <dgm:t>
        <a:bodyPr/>
        <a:lstStyle/>
        <a:p>
          <a:endParaRPr lang="en-US"/>
        </a:p>
      </dgm:t>
    </dgm:pt>
    <dgm:pt modelId="{8E5C7DE3-EEF8-442E-BC84-2D430268F08D}" type="sibTrans" cxnId="{4BF32B77-74AC-4C53-A1A7-15FB65B4926B}">
      <dgm:prSet/>
      <dgm:spPr/>
      <dgm:t>
        <a:bodyPr/>
        <a:lstStyle/>
        <a:p>
          <a:endParaRPr lang="en-US"/>
        </a:p>
      </dgm:t>
    </dgm:pt>
    <dgm:pt modelId="{06FB5E58-BB23-4257-A9B7-48F14A5ABD7B}">
      <dgm:prSet/>
      <dgm:spPr/>
      <dgm:t>
        <a:bodyPr/>
        <a:lstStyle/>
        <a:p>
          <a:r>
            <a:rPr lang="en-US"/>
            <a:t>Literature</a:t>
          </a:r>
        </a:p>
      </dgm:t>
    </dgm:pt>
    <dgm:pt modelId="{76B0C399-2656-4AE8-B1BD-0B8D574FBA6D}" type="parTrans" cxnId="{08551EE3-F4BE-4BD0-A49D-ABAA7C64F848}">
      <dgm:prSet/>
      <dgm:spPr/>
      <dgm:t>
        <a:bodyPr/>
        <a:lstStyle/>
        <a:p>
          <a:endParaRPr lang="en-US"/>
        </a:p>
      </dgm:t>
    </dgm:pt>
    <dgm:pt modelId="{6EA07A93-C162-49CD-BD6A-D3DEA1A7CE94}" type="sibTrans" cxnId="{08551EE3-F4BE-4BD0-A49D-ABAA7C64F848}">
      <dgm:prSet/>
      <dgm:spPr/>
      <dgm:t>
        <a:bodyPr/>
        <a:lstStyle/>
        <a:p>
          <a:endParaRPr lang="en-US"/>
        </a:p>
      </dgm:t>
    </dgm:pt>
    <dgm:pt modelId="{903208A7-237B-4855-A44F-97ECF4E47DF8}">
      <dgm:prSet/>
      <dgm:spPr/>
      <dgm:t>
        <a:bodyPr/>
        <a:lstStyle/>
        <a:p>
          <a:r>
            <a:rPr lang="en-US"/>
            <a:t>Languages &amp; Linguistics</a:t>
          </a:r>
        </a:p>
      </dgm:t>
    </dgm:pt>
    <dgm:pt modelId="{4389EE54-3EBF-447F-816C-0A914AC5562F}" type="parTrans" cxnId="{A0A3A96F-EC49-4F53-914C-3CB1868F10B2}">
      <dgm:prSet/>
      <dgm:spPr/>
      <dgm:t>
        <a:bodyPr/>
        <a:lstStyle/>
        <a:p>
          <a:endParaRPr lang="en-US"/>
        </a:p>
      </dgm:t>
    </dgm:pt>
    <dgm:pt modelId="{90642E67-5198-47FA-A331-561503C96C55}" type="sibTrans" cxnId="{A0A3A96F-EC49-4F53-914C-3CB1868F10B2}">
      <dgm:prSet/>
      <dgm:spPr/>
      <dgm:t>
        <a:bodyPr/>
        <a:lstStyle/>
        <a:p>
          <a:endParaRPr lang="en-US"/>
        </a:p>
      </dgm:t>
    </dgm:pt>
    <dgm:pt modelId="{5802B29E-E735-41FB-81DB-035C564F61D2}">
      <dgm:prSet/>
      <dgm:spPr/>
      <dgm:t>
        <a:bodyPr/>
        <a:lstStyle/>
        <a:p>
          <a:r>
            <a:rPr lang="en-US"/>
            <a:t>Philosophy &amp; Ethics</a:t>
          </a:r>
        </a:p>
      </dgm:t>
    </dgm:pt>
    <dgm:pt modelId="{206216B4-D345-4452-BCCE-4DE8DD7B72F9}" type="parTrans" cxnId="{54EFAD2F-DD4A-45EB-8758-700D579F5A30}">
      <dgm:prSet/>
      <dgm:spPr/>
      <dgm:t>
        <a:bodyPr/>
        <a:lstStyle/>
        <a:p>
          <a:endParaRPr lang="en-US"/>
        </a:p>
      </dgm:t>
    </dgm:pt>
    <dgm:pt modelId="{A29D0CF9-4382-40B2-A867-E435D29A9859}" type="sibTrans" cxnId="{54EFAD2F-DD4A-45EB-8758-700D579F5A30}">
      <dgm:prSet/>
      <dgm:spPr/>
      <dgm:t>
        <a:bodyPr/>
        <a:lstStyle/>
        <a:p>
          <a:endParaRPr lang="en-US"/>
        </a:p>
      </dgm:t>
    </dgm:pt>
    <dgm:pt modelId="{3F784880-94DF-4A03-B3D2-43C3CE3A86F2}">
      <dgm:prSet/>
      <dgm:spPr/>
      <dgm:t>
        <a:bodyPr/>
        <a:lstStyle/>
        <a:p>
          <a:r>
            <a:rPr lang="en-US"/>
            <a:t>Comparative Religion </a:t>
          </a:r>
        </a:p>
      </dgm:t>
    </dgm:pt>
    <dgm:pt modelId="{E49EE2D5-B4B5-4CB1-9401-7805E345C12D}" type="parTrans" cxnId="{081198B9-CDAD-484F-9E7B-FCD85D99BD96}">
      <dgm:prSet/>
      <dgm:spPr/>
      <dgm:t>
        <a:bodyPr/>
        <a:lstStyle/>
        <a:p>
          <a:endParaRPr lang="en-US"/>
        </a:p>
      </dgm:t>
    </dgm:pt>
    <dgm:pt modelId="{B1DB9B6E-A890-483B-9A97-BFC93923A33D}" type="sibTrans" cxnId="{081198B9-CDAD-484F-9E7B-FCD85D99BD96}">
      <dgm:prSet/>
      <dgm:spPr/>
      <dgm:t>
        <a:bodyPr/>
        <a:lstStyle/>
        <a:p>
          <a:endParaRPr lang="en-US"/>
        </a:p>
      </dgm:t>
    </dgm:pt>
    <dgm:pt modelId="{AE69A89F-F4CB-4B5D-AC70-587154F67985}">
      <dgm:prSet/>
      <dgm:spPr/>
      <dgm:t>
        <a:bodyPr/>
        <a:lstStyle/>
        <a:p>
          <a:r>
            <a:rPr lang="en-US"/>
            <a:t>Historical and Critical approaches to the Arts </a:t>
          </a:r>
        </a:p>
      </dgm:t>
    </dgm:pt>
    <dgm:pt modelId="{E3B52551-1945-44F4-9376-35BF5146B429}" type="parTrans" cxnId="{0A6F82BA-8E11-4CF9-8E67-32D59E8AA937}">
      <dgm:prSet/>
      <dgm:spPr/>
      <dgm:t>
        <a:bodyPr/>
        <a:lstStyle/>
        <a:p>
          <a:endParaRPr lang="en-US"/>
        </a:p>
      </dgm:t>
    </dgm:pt>
    <dgm:pt modelId="{8B9DEC0C-4F85-4A6F-9B81-CB91E5029B62}" type="sibTrans" cxnId="{0A6F82BA-8E11-4CF9-8E67-32D59E8AA937}">
      <dgm:prSet/>
      <dgm:spPr/>
      <dgm:t>
        <a:bodyPr/>
        <a:lstStyle/>
        <a:p>
          <a:endParaRPr lang="en-US"/>
        </a:p>
      </dgm:t>
    </dgm:pt>
    <dgm:pt modelId="{1B6C6F52-8AAE-46D0-9A41-ACAC06A801C8}">
      <dgm:prSet/>
      <dgm:spPr/>
      <dgm:t>
        <a:bodyPr/>
        <a:lstStyle/>
        <a:p>
          <a:r>
            <a:rPr lang="en-US"/>
            <a:t>Aspects of the social sciences that use historical or philosophical approaches</a:t>
          </a:r>
        </a:p>
      </dgm:t>
    </dgm:pt>
    <dgm:pt modelId="{3D7AB047-CF13-437A-AA79-249927F3C5C5}" type="parTrans" cxnId="{A9BB4AC5-6334-4198-A91A-17B6D62B3B86}">
      <dgm:prSet/>
      <dgm:spPr/>
      <dgm:t>
        <a:bodyPr/>
        <a:lstStyle/>
        <a:p>
          <a:endParaRPr lang="en-US"/>
        </a:p>
      </dgm:t>
    </dgm:pt>
    <dgm:pt modelId="{5F6F9C3F-C122-42AE-8D0E-BC76F83452E8}" type="sibTrans" cxnId="{A9BB4AC5-6334-4198-A91A-17B6D62B3B86}">
      <dgm:prSet/>
      <dgm:spPr/>
      <dgm:t>
        <a:bodyPr/>
        <a:lstStyle/>
        <a:p>
          <a:endParaRPr lang="en-US"/>
        </a:p>
      </dgm:t>
    </dgm:pt>
    <dgm:pt modelId="{E94C7DA4-B663-468D-BC01-494D250C1E4F}" type="pres">
      <dgm:prSet presAssocID="{2C831E57-8C63-41C3-A32C-88ED565AAC73}" presName="linear" presStyleCnt="0">
        <dgm:presLayoutVars>
          <dgm:animLvl val="lvl"/>
          <dgm:resizeHandles val="exact"/>
        </dgm:presLayoutVars>
      </dgm:prSet>
      <dgm:spPr/>
    </dgm:pt>
    <dgm:pt modelId="{54DB7C14-4F83-43CD-AEF9-4E9BB7D9AD4B}" type="pres">
      <dgm:prSet presAssocID="{C277DF54-2260-463C-87D7-3220255EAA04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6FF07754-A0E0-44F0-91EE-8FAFEE658667}" type="pres">
      <dgm:prSet presAssocID="{BC224D1D-2AFB-456F-9239-97CA3377FD2A}" presName="spacer" presStyleCnt="0"/>
      <dgm:spPr/>
    </dgm:pt>
    <dgm:pt modelId="{B91A4CDC-B9BD-4937-935D-6074588C5473}" type="pres">
      <dgm:prSet presAssocID="{22A1F2A8-AAF3-4098-9F89-9029AB027E03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7C5A61B7-9ED3-4A50-9D0B-188D9A5303A2}" type="pres">
      <dgm:prSet presAssocID="{70441433-4798-4DB9-9CA4-AB1810269D96}" presName="spacer" presStyleCnt="0"/>
      <dgm:spPr/>
    </dgm:pt>
    <dgm:pt modelId="{74F28D50-7C0C-4CAA-87E1-9806F01265DA}" type="pres">
      <dgm:prSet presAssocID="{529044A9-8513-4AB7-81FC-2D7374C1DFE8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C43A0F04-E8E0-496B-B266-94B37A47D7CB}" type="pres">
      <dgm:prSet presAssocID="{8E5C7DE3-EEF8-442E-BC84-2D430268F08D}" presName="spacer" presStyleCnt="0"/>
      <dgm:spPr/>
    </dgm:pt>
    <dgm:pt modelId="{5B87F294-DDE3-4F31-B341-D07C6C43E4DC}" type="pres">
      <dgm:prSet presAssocID="{06FB5E58-BB23-4257-A9B7-48F14A5ABD7B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F2AF521B-68CD-465F-AFFA-9701655BE891}" type="pres">
      <dgm:prSet presAssocID="{6EA07A93-C162-49CD-BD6A-D3DEA1A7CE94}" presName="spacer" presStyleCnt="0"/>
      <dgm:spPr/>
    </dgm:pt>
    <dgm:pt modelId="{2E3CE98A-DEE8-4257-91A7-2146AC5E3F9B}" type="pres">
      <dgm:prSet presAssocID="{903208A7-237B-4855-A44F-97ECF4E47DF8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A0479759-638C-4E59-A6F0-E603B466FB66}" type="pres">
      <dgm:prSet presAssocID="{90642E67-5198-47FA-A331-561503C96C55}" presName="spacer" presStyleCnt="0"/>
      <dgm:spPr/>
    </dgm:pt>
    <dgm:pt modelId="{400FD8E3-CDD8-4280-9CD1-198F8DE839CD}" type="pres">
      <dgm:prSet presAssocID="{5802B29E-E735-41FB-81DB-035C564F61D2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D9445232-CBA1-4942-9207-07BA7CA051CB}" type="pres">
      <dgm:prSet presAssocID="{A29D0CF9-4382-40B2-A867-E435D29A9859}" presName="spacer" presStyleCnt="0"/>
      <dgm:spPr/>
    </dgm:pt>
    <dgm:pt modelId="{334843D9-F575-4B16-B450-7F5393DBFC0C}" type="pres">
      <dgm:prSet presAssocID="{3F784880-94DF-4A03-B3D2-43C3CE3A86F2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ACE7AEBF-AFFA-4425-86CD-1BA109CDC7E7}" type="pres">
      <dgm:prSet presAssocID="{B1DB9B6E-A890-483B-9A97-BFC93923A33D}" presName="spacer" presStyleCnt="0"/>
      <dgm:spPr/>
    </dgm:pt>
    <dgm:pt modelId="{43F38617-668B-4722-85DF-246A3841DEA1}" type="pres">
      <dgm:prSet presAssocID="{AE69A89F-F4CB-4B5D-AC70-587154F67985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58E430F8-ED3D-4319-A2A7-AAB3885CF698}" type="pres">
      <dgm:prSet presAssocID="{8B9DEC0C-4F85-4A6F-9B81-CB91E5029B62}" presName="spacer" presStyleCnt="0"/>
      <dgm:spPr/>
    </dgm:pt>
    <dgm:pt modelId="{8CFECC7A-A27A-4126-8FA2-A683732187B4}" type="pres">
      <dgm:prSet presAssocID="{1B6C6F52-8AAE-46D0-9A41-ACAC06A801C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286D3716-5ADE-469E-A5C0-176D4C1C6AD4}" type="presOf" srcId="{3F784880-94DF-4A03-B3D2-43C3CE3A86F2}" destId="{334843D9-F575-4B16-B450-7F5393DBFC0C}" srcOrd="0" destOrd="0" presId="urn:microsoft.com/office/officeart/2005/8/layout/vList2"/>
    <dgm:cxn modelId="{5C12B91C-BC31-41FB-A7B7-04066E6FC92E}" type="presOf" srcId="{5802B29E-E735-41FB-81DB-035C564F61D2}" destId="{400FD8E3-CDD8-4280-9CD1-198F8DE839CD}" srcOrd="0" destOrd="0" presId="urn:microsoft.com/office/officeart/2005/8/layout/vList2"/>
    <dgm:cxn modelId="{2EA06E29-B9F6-411A-89A7-5C2AC3C36574}" type="presOf" srcId="{AE69A89F-F4CB-4B5D-AC70-587154F67985}" destId="{43F38617-668B-4722-85DF-246A3841DEA1}" srcOrd="0" destOrd="0" presId="urn:microsoft.com/office/officeart/2005/8/layout/vList2"/>
    <dgm:cxn modelId="{54EFAD2F-DD4A-45EB-8758-700D579F5A30}" srcId="{2C831E57-8C63-41C3-A32C-88ED565AAC73}" destId="{5802B29E-E735-41FB-81DB-035C564F61D2}" srcOrd="5" destOrd="0" parTransId="{206216B4-D345-4452-BCCE-4DE8DD7B72F9}" sibTransId="{A29D0CF9-4382-40B2-A867-E435D29A9859}"/>
    <dgm:cxn modelId="{2226326C-A0C0-498C-B68F-6D7550911226}" type="presOf" srcId="{529044A9-8513-4AB7-81FC-2D7374C1DFE8}" destId="{74F28D50-7C0C-4CAA-87E1-9806F01265DA}" srcOrd="0" destOrd="0" presId="urn:microsoft.com/office/officeart/2005/8/layout/vList2"/>
    <dgm:cxn modelId="{A0A3A96F-EC49-4F53-914C-3CB1868F10B2}" srcId="{2C831E57-8C63-41C3-A32C-88ED565AAC73}" destId="{903208A7-237B-4855-A44F-97ECF4E47DF8}" srcOrd="4" destOrd="0" parTransId="{4389EE54-3EBF-447F-816C-0A914AC5562F}" sibTransId="{90642E67-5198-47FA-A331-561503C96C55}"/>
    <dgm:cxn modelId="{1843D673-5A79-4B28-B695-57C336275C92}" type="presOf" srcId="{06FB5E58-BB23-4257-A9B7-48F14A5ABD7B}" destId="{5B87F294-DDE3-4F31-B341-D07C6C43E4DC}" srcOrd="0" destOrd="0" presId="urn:microsoft.com/office/officeart/2005/8/layout/vList2"/>
    <dgm:cxn modelId="{4BF32B77-74AC-4C53-A1A7-15FB65B4926B}" srcId="{2C831E57-8C63-41C3-A32C-88ED565AAC73}" destId="{529044A9-8513-4AB7-81FC-2D7374C1DFE8}" srcOrd="2" destOrd="0" parTransId="{1C727327-BED2-4BB0-8985-E7A9AC163D65}" sibTransId="{8E5C7DE3-EEF8-442E-BC84-2D430268F08D}"/>
    <dgm:cxn modelId="{AF867590-0BEA-4199-8B1E-F64ACE1DA363}" type="presOf" srcId="{22A1F2A8-AAF3-4098-9F89-9029AB027E03}" destId="{B91A4CDC-B9BD-4937-935D-6074588C5473}" srcOrd="0" destOrd="0" presId="urn:microsoft.com/office/officeart/2005/8/layout/vList2"/>
    <dgm:cxn modelId="{C2B65792-7351-4D3E-9474-095E4D274D06}" type="presOf" srcId="{C277DF54-2260-463C-87D7-3220255EAA04}" destId="{54DB7C14-4F83-43CD-AEF9-4E9BB7D9AD4B}" srcOrd="0" destOrd="0" presId="urn:microsoft.com/office/officeart/2005/8/layout/vList2"/>
    <dgm:cxn modelId="{96EDED93-3340-47A4-A461-CB7C7793B23E}" type="presOf" srcId="{903208A7-237B-4855-A44F-97ECF4E47DF8}" destId="{2E3CE98A-DEE8-4257-91A7-2146AC5E3F9B}" srcOrd="0" destOrd="0" presId="urn:microsoft.com/office/officeart/2005/8/layout/vList2"/>
    <dgm:cxn modelId="{61ECA2B8-9FB1-49ED-B42A-AF27AA1D599E}" type="presOf" srcId="{2C831E57-8C63-41C3-A32C-88ED565AAC73}" destId="{E94C7DA4-B663-468D-BC01-494D250C1E4F}" srcOrd="0" destOrd="0" presId="urn:microsoft.com/office/officeart/2005/8/layout/vList2"/>
    <dgm:cxn modelId="{081198B9-CDAD-484F-9E7B-FCD85D99BD96}" srcId="{2C831E57-8C63-41C3-A32C-88ED565AAC73}" destId="{3F784880-94DF-4A03-B3D2-43C3CE3A86F2}" srcOrd="6" destOrd="0" parTransId="{E49EE2D5-B4B5-4CB1-9401-7805E345C12D}" sibTransId="{B1DB9B6E-A890-483B-9A97-BFC93923A33D}"/>
    <dgm:cxn modelId="{0A6F82BA-8E11-4CF9-8E67-32D59E8AA937}" srcId="{2C831E57-8C63-41C3-A32C-88ED565AAC73}" destId="{AE69A89F-F4CB-4B5D-AC70-587154F67985}" srcOrd="7" destOrd="0" parTransId="{E3B52551-1945-44F4-9376-35BF5146B429}" sibTransId="{8B9DEC0C-4F85-4A6F-9B81-CB91E5029B62}"/>
    <dgm:cxn modelId="{A9BB4AC5-6334-4198-A91A-17B6D62B3B86}" srcId="{2C831E57-8C63-41C3-A32C-88ED565AAC73}" destId="{1B6C6F52-8AAE-46D0-9A41-ACAC06A801C8}" srcOrd="8" destOrd="0" parTransId="{3D7AB047-CF13-437A-AA79-249927F3C5C5}" sibTransId="{5F6F9C3F-C122-42AE-8D0E-BC76F83452E8}"/>
    <dgm:cxn modelId="{ED4085D9-00C8-4999-BFE6-69E624D44BD6}" srcId="{2C831E57-8C63-41C3-A32C-88ED565AAC73}" destId="{C277DF54-2260-463C-87D7-3220255EAA04}" srcOrd="0" destOrd="0" parTransId="{FF540333-7BF2-4E48-AE05-6B22FE30C9B7}" sibTransId="{BC224D1D-2AFB-456F-9239-97CA3377FD2A}"/>
    <dgm:cxn modelId="{3CF5DBE1-0872-4B55-98A5-412953BAA80E}" type="presOf" srcId="{1B6C6F52-8AAE-46D0-9A41-ACAC06A801C8}" destId="{8CFECC7A-A27A-4126-8FA2-A683732187B4}" srcOrd="0" destOrd="0" presId="urn:microsoft.com/office/officeart/2005/8/layout/vList2"/>
    <dgm:cxn modelId="{08551EE3-F4BE-4BD0-A49D-ABAA7C64F848}" srcId="{2C831E57-8C63-41C3-A32C-88ED565AAC73}" destId="{06FB5E58-BB23-4257-A9B7-48F14A5ABD7B}" srcOrd="3" destOrd="0" parTransId="{76B0C399-2656-4AE8-B1BD-0B8D574FBA6D}" sibTransId="{6EA07A93-C162-49CD-BD6A-D3DEA1A7CE94}"/>
    <dgm:cxn modelId="{76BFDCF2-D956-4E6D-A08A-5DFE2FC4AAA8}" srcId="{2C831E57-8C63-41C3-A32C-88ED565AAC73}" destId="{22A1F2A8-AAF3-4098-9F89-9029AB027E03}" srcOrd="1" destOrd="0" parTransId="{E0266A92-C5BE-43F8-9999-3301E0E18D3E}" sibTransId="{70441433-4798-4DB9-9CA4-AB1810269D96}"/>
    <dgm:cxn modelId="{5B02FA94-294F-42C4-BF62-57352FA75429}" type="presParOf" srcId="{E94C7DA4-B663-468D-BC01-494D250C1E4F}" destId="{54DB7C14-4F83-43CD-AEF9-4E9BB7D9AD4B}" srcOrd="0" destOrd="0" presId="urn:microsoft.com/office/officeart/2005/8/layout/vList2"/>
    <dgm:cxn modelId="{D63A872B-7731-42B6-9E81-58B6EFA30086}" type="presParOf" srcId="{E94C7DA4-B663-468D-BC01-494D250C1E4F}" destId="{6FF07754-A0E0-44F0-91EE-8FAFEE658667}" srcOrd="1" destOrd="0" presId="urn:microsoft.com/office/officeart/2005/8/layout/vList2"/>
    <dgm:cxn modelId="{19249861-1069-46E4-A0C7-1BB8F931FD3A}" type="presParOf" srcId="{E94C7DA4-B663-468D-BC01-494D250C1E4F}" destId="{B91A4CDC-B9BD-4937-935D-6074588C5473}" srcOrd="2" destOrd="0" presId="urn:microsoft.com/office/officeart/2005/8/layout/vList2"/>
    <dgm:cxn modelId="{C90BC072-E370-425F-B09F-53268BE6D276}" type="presParOf" srcId="{E94C7DA4-B663-468D-BC01-494D250C1E4F}" destId="{7C5A61B7-9ED3-4A50-9D0B-188D9A5303A2}" srcOrd="3" destOrd="0" presId="urn:microsoft.com/office/officeart/2005/8/layout/vList2"/>
    <dgm:cxn modelId="{717294A4-3FDB-44DE-81CE-03AE2830017A}" type="presParOf" srcId="{E94C7DA4-B663-468D-BC01-494D250C1E4F}" destId="{74F28D50-7C0C-4CAA-87E1-9806F01265DA}" srcOrd="4" destOrd="0" presId="urn:microsoft.com/office/officeart/2005/8/layout/vList2"/>
    <dgm:cxn modelId="{713B4A97-3037-4564-A61E-B3B689786301}" type="presParOf" srcId="{E94C7DA4-B663-468D-BC01-494D250C1E4F}" destId="{C43A0F04-E8E0-496B-B266-94B37A47D7CB}" srcOrd="5" destOrd="0" presId="urn:microsoft.com/office/officeart/2005/8/layout/vList2"/>
    <dgm:cxn modelId="{10989933-85B3-4347-8FC2-D8460DF70326}" type="presParOf" srcId="{E94C7DA4-B663-468D-BC01-494D250C1E4F}" destId="{5B87F294-DDE3-4F31-B341-D07C6C43E4DC}" srcOrd="6" destOrd="0" presId="urn:microsoft.com/office/officeart/2005/8/layout/vList2"/>
    <dgm:cxn modelId="{FE5F0BB4-D5BE-4044-813B-F44F242BBEAC}" type="presParOf" srcId="{E94C7DA4-B663-468D-BC01-494D250C1E4F}" destId="{F2AF521B-68CD-465F-AFFA-9701655BE891}" srcOrd="7" destOrd="0" presId="urn:microsoft.com/office/officeart/2005/8/layout/vList2"/>
    <dgm:cxn modelId="{EF5CAC1E-8623-4EEA-BA43-F84C10C2670C}" type="presParOf" srcId="{E94C7DA4-B663-468D-BC01-494D250C1E4F}" destId="{2E3CE98A-DEE8-4257-91A7-2146AC5E3F9B}" srcOrd="8" destOrd="0" presId="urn:microsoft.com/office/officeart/2005/8/layout/vList2"/>
    <dgm:cxn modelId="{3B2B3783-085F-4BCA-AEC2-2E543E9ADFEC}" type="presParOf" srcId="{E94C7DA4-B663-468D-BC01-494D250C1E4F}" destId="{A0479759-638C-4E59-A6F0-E603B466FB66}" srcOrd="9" destOrd="0" presId="urn:microsoft.com/office/officeart/2005/8/layout/vList2"/>
    <dgm:cxn modelId="{F8A7955A-7D6F-41BC-92AE-DA636DE72FD4}" type="presParOf" srcId="{E94C7DA4-B663-468D-BC01-494D250C1E4F}" destId="{400FD8E3-CDD8-4280-9CD1-198F8DE839CD}" srcOrd="10" destOrd="0" presId="urn:microsoft.com/office/officeart/2005/8/layout/vList2"/>
    <dgm:cxn modelId="{62CEA9FF-F6F1-4D0A-8042-777A45808209}" type="presParOf" srcId="{E94C7DA4-B663-468D-BC01-494D250C1E4F}" destId="{D9445232-CBA1-4942-9207-07BA7CA051CB}" srcOrd="11" destOrd="0" presId="urn:microsoft.com/office/officeart/2005/8/layout/vList2"/>
    <dgm:cxn modelId="{D7C5DE24-0AA7-4142-9C61-CC33CA5AC4A0}" type="presParOf" srcId="{E94C7DA4-B663-468D-BC01-494D250C1E4F}" destId="{334843D9-F575-4B16-B450-7F5393DBFC0C}" srcOrd="12" destOrd="0" presId="urn:microsoft.com/office/officeart/2005/8/layout/vList2"/>
    <dgm:cxn modelId="{269BCF89-B48F-4BA0-8EA8-CEFFA1BFDD76}" type="presParOf" srcId="{E94C7DA4-B663-468D-BC01-494D250C1E4F}" destId="{ACE7AEBF-AFFA-4425-86CD-1BA109CDC7E7}" srcOrd="13" destOrd="0" presId="urn:microsoft.com/office/officeart/2005/8/layout/vList2"/>
    <dgm:cxn modelId="{7E40EF24-FBFB-4455-90E2-811B06212718}" type="presParOf" srcId="{E94C7DA4-B663-468D-BC01-494D250C1E4F}" destId="{43F38617-668B-4722-85DF-246A3841DEA1}" srcOrd="14" destOrd="0" presId="urn:microsoft.com/office/officeart/2005/8/layout/vList2"/>
    <dgm:cxn modelId="{03E78265-95C6-4BBF-AC47-B578E400F3B9}" type="presParOf" srcId="{E94C7DA4-B663-468D-BC01-494D250C1E4F}" destId="{58E430F8-ED3D-4319-A2A7-AAB3885CF698}" srcOrd="15" destOrd="0" presId="urn:microsoft.com/office/officeart/2005/8/layout/vList2"/>
    <dgm:cxn modelId="{E3E4659F-B2BC-4851-82FA-8F64D266D48A}" type="presParOf" srcId="{E94C7DA4-B663-468D-BC01-494D250C1E4F}" destId="{8CFECC7A-A27A-4126-8FA2-A683732187B4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0C18139-1589-4FFD-B190-7F2738A9C3A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D974762-908F-4E52-B800-3925D14B69FF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Contact</a:t>
          </a:r>
        </a:p>
      </dgm:t>
    </dgm:pt>
    <dgm:pt modelId="{DDC6D0DB-B252-4D14-AE87-0D978B1C4544}" type="parTrans" cxnId="{B654A018-F255-4BF6-AA7B-19F3B378BFE5}">
      <dgm:prSet/>
      <dgm:spPr/>
      <dgm:t>
        <a:bodyPr/>
        <a:lstStyle/>
        <a:p>
          <a:endParaRPr lang="en-US"/>
        </a:p>
      </dgm:t>
    </dgm:pt>
    <dgm:pt modelId="{0D952154-4152-4E73-B529-994DECDFDDB9}" type="sibTrans" cxnId="{B654A018-F255-4BF6-AA7B-19F3B378BFE5}">
      <dgm:prSet/>
      <dgm:spPr/>
      <dgm:t>
        <a:bodyPr/>
        <a:lstStyle/>
        <a:p>
          <a:endParaRPr lang="en-US"/>
        </a:p>
      </dgm:t>
    </dgm:pt>
    <dgm:pt modelId="{BD900FEB-61E7-4C5B-93CB-EB4E432EAB91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Contact an Ohio Humanities program officer</a:t>
          </a:r>
        </a:p>
      </dgm:t>
    </dgm:pt>
    <dgm:pt modelId="{C693209F-4D4A-4881-B065-E8F1AF0D1FB3}" type="parTrans" cxnId="{E3EBAFFD-84C5-44E8-A4A8-8C4315F5978B}">
      <dgm:prSet/>
      <dgm:spPr/>
      <dgm:t>
        <a:bodyPr/>
        <a:lstStyle/>
        <a:p>
          <a:endParaRPr lang="en-US"/>
        </a:p>
      </dgm:t>
    </dgm:pt>
    <dgm:pt modelId="{1E4C229D-0FDF-47AE-817A-F40BB00EE248}" type="sibTrans" cxnId="{E3EBAFFD-84C5-44E8-A4A8-8C4315F5978B}">
      <dgm:prSet/>
      <dgm:spPr/>
      <dgm:t>
        <a:bodyPr/>
        <a:lstStyle/>
        <a:p>
          <a:endParaRPr lang="en-US"/>
        </a:p>
      </dgm:t>
    </dgm:pt>
    <dgm:pt modelId="{8A1112D0-AE07-418C-A359-204C112A4348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Use the form available at: </a:t>
          </a:r>
        </a:p>
      </dgm:t>
    </dgm:pt>
    <dgm:pt modelId="{D0C55695-4EBD-4EE6-8DE8-B481F9473DFE}" type="parTrans" cxnId="{18644061-4083-4FE6-8C8B-19B04B0DFA85}">
      <dgm:prSet/>
      <dgm:spPr/>
      <dgm:t>
        <a:bodyPr/>
        <a:lstStyle/>
        <a:p>
          <a:endParaRPr lang="en-US"/>
        </a:p>
      </dgm:t>
    </dgm:pt>
    <dgm:pt modelId="{4053E74A-9308-40AE-A5CF-4493E577D97D}" type="sibTrans" cxnId="{18644061-4083-4FE6-8C8B-19B04B0DFA85}">
      <dgm:prSet/>
      <dgm:spPr/>
      <dgm:t>
        <a:bodyPr/>
        <a:lstStyle/>
        <a:p>
          <a:endParaRPr lang="en-US"/>
        </a:p>
      </dgm:t>
    </dgm:pt>
    <dgm:pt modelId="{61831992-5F61-4532-880A-69F2BCCE50DA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If you have an open grant, contact your program officer for that grant. </a:t>
          </a:r>
        </a:p>
      </dgm:t>
    </dgm:pt>
    <dgm:pt modelId="{1DE3AAAF-3FA6-4A0D-9AB4-BC50DF2C7411}" type="parTrans" cxnId="{9FFF9D09-652A-4136-9C62-FA6E9F604A54}">
      <dgm:prSet/>
      <dgm:spPr/>
      <dgm:t>
        <a:bodyPr/>
        <a:lstStyle/>
        <a:p>
          <a:endParaRPr lang="en-US"/>
        </a:p>
      </dgm:t>
    </dgm:pt>
    <dgm:pt modelId="{2E691624-86BE-425E-ADC9-A7AF1A5A9A41}" type="sibTrans" cxnId="{9FFF9D09-652A-4136-9C62-FA6E9F604A54}">
      <dgm:prSet/>
      <dgm:spPr/>
      <dgm:t>
        <a:bodyPr/>
        <a:lstStyle/>
        <a:p>
          <a:endParaRPr lang="en-US"/>
        </a:p>
      </dgm:t>
    </dgm:pt>
    <dgm:pt modelId="{2EC0F915-C19F-4E18-A64E-771A4FA75E71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Gather</a:t>
          </a:r>
        </a:p>
      </dgm:t>
    </dgm:pt>
    <dgm:pt modelId="{14A7CD15-DE0B-41E9-AFA1-D4F501CBA5AB}" type="parTrans" cxnId="{E87A57B8-1C75-4BA8-80BA-402CDB0C3F4A}">
      <dgm:prSet/>
      <dgm:spPr/>
      <dgm:t>
        <a:bodyPr/>
        <a:lstStyle/>
        <a:p>
          <a:endParaRPr lang="en-US"/>
        </a:p>
      </dgm:t>
    </dgm:pt>
    <dgm:pt modelId="{C91C653D-668C-411D-B144-45946D15C3DF}" type="sibTrans" cxnId="{E87A57B8-1C75-4BA8-80BA-402CDB0C3F4A}">
      <dgm:prSet/>
      <dgm:spPr/>
      <dgm:t>
        <a:bodyPr/>
        <a:lstStyle/>
        <a:p>
          <a:endParaRPr lang="en-US"/>
        </a:p>
      </dgm:t>
    </dgm:pt>
    <dgm:pt modelId="{70C2549C-9C59-4B58-89F7-7C0B51707B51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Gather the materials for your application</a:t>
          </a:r>
        </a:p>
      </dgm:t>
    </dgm:pt>
    <dgm:pt modelId="{DE5AF1B8-658E-4BE9-9F5E-65B3625A35A3}" type="parTrans" cxnId="{E538670F-E7DB-4301-8EE3-53803C0AC817}">
      <dgm:prSet/>
      <dgm:spPr/>
      <dgm:t>
        <a:bodyPr/>
        <a:lstStyle/>
        <a:p>
          <a:endParaRPr lang="en-US"/>
        </a:p>
      </dgm:t>
    </dgm:pt>
    <dgm:pt modelId="{D213A776-602D-41FF-BCD8-E0090EF20BC2}" type="sibTrans" cxnId="{E538670F-E7DB-4301-8EE3-53803C0AC817}">
      <dgm:prSet/>
      <dgm:spPr/>
      <dgm:t>
        <a:bodyPr/>
        <a:lstStyle/>
        <a:p>
          <a:endParaRPr lang="en-US"/>
        </a:p>
      </dgm:t>
    </dgm:pt>
    <dgm:pt modelId="{142ACF65-1761-4950-9386-6619EC70DE71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DUNS &amp; EIN</a:t>
          </a:r>
        </a:p>
      </dgm:t>
    </dgm:pt>
    <dgm:pt modelId="{E5F07598-C8FA-430B-B136-1DCD0292CF55}" type="parTrans" cxnId="{4195FBCD-5E7B-481B-8950-ADA5BBBD4929}">
      <dgm:prSet/>
      <dgm:spPr/>
      <dgm:t>
        <a:bodyPr/>
        <a:lstStyle/>
        <a:p>
          <a:endParaRPr lang="en-US"/>
        </a:p>
      </dgm:t>
    </dgm:pt>
    <dgm:pt modelId="{FD5A81C0-4A0C-4D6D-9470-4A72F1F0E401}" type="sibTrans" cxnId="{4195FBCD-5E7B-481B-8950-ADA5BBBD4929}">
      <dgm:prSet/>
      <dgm:spPr/>
      <dgm:t>
        <a:bodyPr/>
        <a:lstStyle/>
        <a:p>
          <a:endParaRPr lang="en-US"/>
        </a:p>
      </dgm:t>
    </dgm:pt>
    <dgm:pt modelId="{1A1F12E8-DBDF-437E-A2C1-32D52F53E9EF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Develop responses to the five narrative questions</a:t>
          </a:r>
        </a:p>
      </dgm:t>
    </dgm:pt>
    <dgm:pt modelId="{06E49CE1-92A6-458D-AC50-6025B7E8F728}" type="parTrans" cxnId="{CB32D47B-634E-4C46-B66C-607AA7C486FF}">
      <dgm:prSet/>
      <dgm:spPr/>
      <dgm:t>
        <a:bodyPr/>
        <a:lstStyle/>
        <a:p>
          <a:endParaRPr lang="en-US"/>
        </a:p>
      </dgm:t>
    </dgm:pt>
    <dgm:pt modelId="{929FFF5A-1978-402A-BCD6-117B0A4855FA}" type="sibTrans" cxnId="{CB32D47B-634E-4C46-B66C-607AA7C486FF}">
      <dgm:prSet/>
      <dgm:spPr/>
      <dgm:t>
        <a:bodyPr/>
        <a:lstStyle/>
        <a:p>
          <a:endParaRPr lang="en-US"/>
        </a:p>
      </dgm:t>
    </dgm:pt>
    <dgm:pt modelId="{0A5BF60E-7FB3-4302-812D-85D2A42075D2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Fill out</a:t>
          </a:r>
        </a:p>
      </dgm:t>
    </dgm:pt>
    <dgm:pt modelId="{53CC012F-C4EE-488C-AF40-A8CA7B85C0B8}" type="parTrans" cxnId="{764EADC0-9585-4A98-9E50-5F4F45B1C002}">
      <dgm:prSet/>
      <dgm:spPr/>
      <dgm:t>
        <a:bodyPr/>
        <a:lstStyle/>
        <a:p>
          <a:endParaRPr lang="en-US"/>
        </a:p>
      </dgm:t>
    </dgm:pt>
    <dgm:pt modelId="{C9DF685E-9B80-4CB4-8B41-1BA2CF83568A}" type="sibTrans" cxnId="{764EADC0-9585-4A98-9E50-5F4F45B1C002}">
      <dgm:prSet/>
      <dgm:spPr/>
      <dgm:t>
        <a:bodyPr/>
        <a:lstStyle/>
        <a:p>
          <a:endParaRPr lang="en-US"/>
        </a:p>
      </dgm:t>
    </dgm:pt>
    <dgm:pt modelId="{65646E86-4B8B-4FD2-95AB-54BC53931D08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Fill out the Application</a:t>
          </a:r>
        </a:p>
      </dgm:t>
    </dgm:pt>
    <dgm:pt modelId="{14A076FE-40FA-4598-AB66-FC950EA062EC}" type="parTrans" cxnId="{9873D8A5-B315-462F-9201-7BC2496D0048}">
      <dgm:prSet/>
      <dgm:spPr/>
      <dgm:t>
        <a:bodyPr/>
        <a:lstStyle/>
        <a:p>
          <a:endParaRPr lang="en-US"/>
        </a:p>
      </dgm:t>
    </dgm:pt>
    <dgm:pt modelId="{EF5FEE31-044A-4195-9D08-7DFB23D24AF3}" type="sibTrans" cxnId="{9873D8A5-B315-462F-9201-7BC2496D0048}">
      <dgm:prSet/>
      <dgm:spPr/>
      <dgm:t>
        <a:bodyPr/>
        <a:lstStyle/>
        <a:p>
          <a:endParaRPr lang="en-US"/>
        </a:p>
      </dgm:t>
    </dgm:pt>
    <dgm:pt modelId="{8769F28F-4D32-4D0C-8F0E-C3663EF12D0A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Two budget options</a:t>
          </a:r>
        </a:p>
        <a:p>
          <a:r>
            <a:rPr lang="en-US" dirty="0">
              <a:latin typeface="Constantia" panose="02030602050306030303" pitchFamily="18" charset="0"/>
            </a:rPr>
            <a:t>1. No federal funds since March 15, 2021 – simple form</a:t>
          </a:r>
        </a:p>
        <a:p>
          <a:r>
            <a:rPr lang="en-US" dirty="0">
              <a:latin typeface="Constantia" panose="02030602050306030303" pitchFamily="18" charset="0"/>
            </a:rPr>
            <a:t>2. Federal funds since March 15, 2021 – federal funds form</a:t>
          </a:r>
        </a:p>
      </dgm:t>
    </dgm:pt>
    <dgm:pt modelId="{0A6FE10A-F307-4BAF-8006-C79EAB3D2260}" type="parTrans" cxnId="{FE6B107B-FC83-4755-9BEF-ED1AF623D742}">
      <dgm:prSet/>
      <dgm:spPr/>
      <dgm:t>
        <a:bodyPr/>
        <a:lstStyle/>
        <a:p>
          <a:endParaRPr lang="en-US"/>
        </a:p>
      </dgm:t>
    </dgm:pt>
    <dgm:pt modelId="{200D0F58-6D1F-47B3-8272-5E7842E0170A}" type="sibTrans" cxnId="{FE6B107B-FC83-4755-9BEF-ED1AF623D742}">
      <dgm:prSet/>
      <dgm:spPr/>
      <dgm:t>
        <a:bodyPr/>
        <a:lstStyle/>
        <a:p>
          <a:endParaRPr lang="en-US"/>
        </a:p>
      </dgm:t>
    </dgm:pt>
    <dgm:pt modelId="{0F529835-CE71-479D-A5A9-6992190895D4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ohiohumanities.org/grants/sharp-grants/</a:t>
          </a:r>
        </a:p>
      </dgm:t>
    </dgm:pt>
    <dgm:pt modelId="{95E827AF-56CD-4E98-B7A9-43E95E4870C4}" type="parTrans" cxnId="{4B641103-F08C-411C-9728-D0C8984915FF}">
      <dgm:prSet/>
      <dgm:spPr/>
      <dgm:t>
        <a:bodyPr/>
        <a:lstStyle/>
        <a:p>
          <a:endParaRPr lang="en-US"/>
        </a:p>
      </dgm:t>
    </dgm:pt>
    <dgm:pt modelId="{4511020E-1D4E-45FE-9713-02B9CB785672}" type="sibTrans" cxnId="{4B641103-F08C-411C-9728-D0C8984915FF}">
      <dgm:prSet/>
      <dgm:spPr/>
      <dgm:t>
        <a:bodyPr/>
        <a:lstStyle/>
        <a:p>
          <a:endParaRPr lang="en-US"/>
        </a:p>
      </dgm:t>
    </dgm:pt>
    <dgm:pt modelId="{611BE9F9-095B-4476-9CBA-E57E0F5BBAAD}" type="pres">
      <dgm:prSet presAssocID="{D0C18139-1589-4FFD-B190-7F2738A9C3AF}" presName="linear" presStyleCnt="0">
        <dgm:presLayoutVars>
          <dgm:dir/>
          <dgm:animLvl val="lvl"/>
          <dgm:resizeHandles val="exact"/>
        </dgm:presLayoutVars>
      </dgm:prSet>
      <dgm:spPr/>
    </dgm:pt>
    <dgm:pt modelId="{C4B92920-82A0-4A40-8F17-245C3AB0727E}" type="pres">
      <dgm:prSet presAssocID="{AD974762-908F-4E52-B800-3925D14B69FF}" presName="parentLin" presStyleCnt="0"/>
      <dgm:spPr/>
    </dgm:pt>
    <dgm:pt modelId="{DFA5426F-8403-4CFF-BB23-5A61C0695E0C}" type="pres">
      <dgm:prSet presAssocID="{AD974762-908F-4E52-B800-3925D14B69FF}" presName="parentLeftMargin" presStyleLbl="node1" presStyleIdx="0" presStyleCnt="3"/>
      <dgm:spPr/>
    </dgm:pt>
    <dgm:pt modelId="{39371638-2428-471D-87AD-CCED040DE5B7}" type="pres">
      <dgm:prSet presAssocID="{AD974762-908F-4E52-B800-3925D14B69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38AAC52-8779-4457-86CD-0220A114F2D9}" type="pres">
      <dgm:prSet presAssocID="{AD974762-908F-4E52-B800-3925D14B69FF}" presName="negativeSpace" presStyleCnt="0"/>
      <dgm:spPr/>
    </dgm:pt>
    <dgm:pt modelId="{5B67EF03-A1E2-4C3D-9C4D-02485562B18A}" type="pres">
      <dgm:prSet presAssocID="{AD974762-908F-4E52-B800-3925D14B69FF}" presName="childText" presStyleLbl="conFgAcc1" presStyleIdx="0" presStyleCnt="3">
        <dgm:presLayoutVars>
          <dgm:bulletEnabled val="1"/>
        </dgm:presLayoutVars>
      </dgm:prSet>
      <dgm:spPr/>
    </dgm:pt>
    <dgm:pt modelId="{95FD5C81-9DD6-4B03-A3A8-B54E90D457C6}" type="pres">
      <dgm:prSet presAssocID="{0D952154-4152-4E73-B529-994DECDFDDB9}" presName="spaceBetweenRectangles" presStyleCnt="0"/>
      <dgm:spPr/>
    </dgm:pt>
    <dgm:pt modelId="{F4F00DAE-D9DB-4470-8D90-BAE40C005808}" type="pres">
      <dgm:prSet presAssocID="{2EC0F915-C19F-4E18-A64E-771A4FA75E71}" presName="parentLin" presStyleCnt="0"/>
      <dgm:spPr/>
    </dgm:pt>
    <dgm:pt modelId="{62FE742F-8734-4FF6-BCC9-1C6AD5F1F884}" type="pres">
      <dgm:prSet presAssocID="{2EC0F915-C19F-4E18-A64E-771A4FA75E71}" presName="parentLeftMargin" presStyleLbl="node1" presStyleIdx="0" presStyleCnt="3"/>
      <dgm:spPr/>
    </dgm:pt>
    <dgm:pt modelId="{8B403551-9750-446C-B9A2-A83A3456DE1B}" type="pres">
      <dgm:prSet presAssocID="{2EC0F915-C19F-4E18-A64E-771A4FA75E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02A207-C002-445E-A273-1A458A768C4F}" type="pres">
      <dgm:prSet presAssocID="{2EC0F915-C19F-4E18-A64E-771A4FA75E71}" presName="negativeSpace" presStyleCnt="0"/>
      <dgm:spPr/>
    </dgm:pt>
    <dgm:pt modelId="{6130FF76-D4CF-40A3-A1EC-7B59A0767816}" type="pres">
      <dgm:prSet presAssocID="{2EC0F915-C19F-4E18-A64E-771A4FA75E71}" presName="childText" presStyleLbl="conFgAcc1" presStyleIdx="1" presStyleCnt="3">
        <dgm:presLayoutVars>
          <dgm:bulletEnabled val="1"/>
        </dgm:presLayoutVars>
      </dgm:prSet>
      <dgm:spPr/>
    </dgm:pt>
    <dgm:pt modelId="{09895F82-8E6A-403B-87BF-CA84EDF562AC}" type="pres">
      <dgm:prSet presAssocID="{C91C653D-668C-411D-B144-45946D15C3DF}" presName="spaceBetweenRectangles" presStyleCnt="0"/>
      <dgm:spPr/>
    </dgm:pt>
    <dgm:pt modelId="{AC5C30B1-37DF-4712-9B6D-578D20221FF5}" type="pres">
      <dgm:prSet presAssocID="{0A5BF60E-7FB3-4302-812D-85D2A42075D2}" presName="parentLin" presStyleCnt="0"/>
      <dgm:spPr/>
    </dgm:pt>
    <dgm:pt modelId="{C0315347-4E0C-42C5-8FA7-5EFD37976D0A}" type="pres">
      <dgm:prSet presAssocID="{0A5BF60E-7FB3-4302-812D-85D2A42075D2}" presName="parentLeftMargin" presStyleLbl="node1" presStyleIdx="1" presStyleCnt="3"/>
      <dgm:spPr/>
    </dgm:pt>
    <dgm:pt modelId="{61AAC4AA-FE19-47B8-9720-3E18D5A56329}" type="pres">
      <dgm:prSet presAssocID="{0A5BF60E-7FB3-4302-812D-85D2A42075D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0F5BB2C-B374-4879-936A-91C193578FB0}" type="pres">
      <dgm:prSet presAssocID="{0A5BF60E-7FB3-4302-812D-85D2A42075D2}" presName="negativeSpace" presStyleCnt="0"/>
      <dgm:spPr/>
    </dgm:pt>
    <dgm:pt modelId="{90199ED3-CAC4-4436-9336-237DAA0E0EB5}" type="pres">
      <dgm:prSet presAssocID="{0A5BF60E-7FB3-4302-812D-85D2A42075D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6435402-16AD-4C34-B24B-A33038ED7EF9}" type="presOf" srcId="{70C2549C-9C59-4B58-89F7-7C0B51707B51}" destId="{6130FF76-D4CF-40A3-A1EC-7B59A0767816}" srcOrd="0" destOrd="0" presId="urn:microsoft.com/office/officeart/2005/8/layout/list1"/>
    <dgm:cxn modelId="{4B641103-F08C-411C-9728-D0C8984915FF}" srcId="{8A1112D0-AE07-418C-A359-204C112A4348}" destId="{0F529835-CE71-479D-A5A9-6992190895D4}" srcOrd="0" destOrd="0" parTransId="{95E827AF-56CD-4E98-B7A9-43E95E4870C4}" sibTransId="{4511020E-1D4E-45FE-9713-02B9CB785672}"/>
    <dgm:cxn modelId="{9FFF9D09-652A-4136-9C62-FA6E9F604A54}" srcId="{BD900FEB-61E7-4C5B-93CB-EB4E432EAB91}" destId="{61831992-5F61-4532-880A-69F2BCCE50DA}" srcOrd="1" destOrd="0" parTransId="{1DE3AAAF-3FA6-4A0D-9AB4-BC50DF2C7411}" sibTransId="{2E691624-86BE-425E-ADC9-A7AF1A5A9A41}"/>
    <dgm:cxn modelId="{E538670F-E7DB-4301-8EE3-53803C0AC817}" srcId="{2EC0F915-C19F-4E18-A64E-771A4FA75E71}" destId="{70C2549C-9C59-4B58-89F7-7C0B51707B51}" srcOrd="0" destOrd="0" parTransId="{DE5AF1B8-658E-4BE9-9F5E-65B3625A35A3}" sibTransId="{D213A776-602D-41FF-BCD8-E0090EF20BC2}"/>
    <dgm:cxn modelId="{C03AF214-CE5D-49F7-8ED5-5AF47E8010B6}" type="presOf" srcId="{AD974762-908F-4E52-B800-3925D14B69FF}" destId="{DFA5426F-8403-4CFF-BB23-5A61C0695E0C}" srcOrd="0" destOrd="0" presId="urn:microsoft.com/office/officeart/2005/8/layout/list1"/>
    <dgm:cxn modelId="{677E6A16-EA8B-4C3A-B7F2-46BB2DBD42C5}" type="presOf" srcId="{8A1112D0-AE07-418C-A359-204C112A4348}" destId="{5B67EF03-A1E2-4C3D-9C4D-02485562B18A}" srcOrd="0" destOrd="1" presId="urn:microsoft.com/office/officeart/2005/8/layout/list1"/>
    <dgm:cxn modelId="{B654A018-F255-4BF6-AA7B-19F3B378BFE5}" srcId="{D0C18139-1589-4FFD-B190-7F2738A9C3AF}" destId="{AD974762-908F-4E52-B800-3925D14B69FF}" srcOrd="0" destOrd="0" parTransId="{DDC6D0DB-B252-4D14-AE87-0D978B1C4544}" sibTransId="{0D952154-4152-4E73-B529-994DECDFDDB9}"/>
    <dgm:cxn modelId="{1B9F2127-3BB4-406A-A832-0688E768F505}" type="presOf" srcId="{61831992-5F61-4532-880A-69F2BCCE50DA}" destId="{5B67EF03-A1E2-4C3D-9C4D-02485562B18A}" srcOrd="0" destOrd="3" presId="urn:microsoft.com/office/officeart/2005/8/layout/list1"/>
    <dgm:cxn modelId="{5181CF2F-9727-4CAA-B9E9-95084573E960}" type="presOf" srcId="{0A5BF60E-7FB3-4302-812D-85D2A42075D2}" destId="{61AAC4AA-FE19-47B8-9720-3E18D5A56329}" srcOrd="1" destOrd="0" presId="urn:microsoft.com/office/officeart/2005/8/layout/list1"/>
    <dgm:cxn modelId="{8B4ED330-B426-4E47-80C9-1707A9DD9B35}" type="presOf" srcId="{AD974762-908F-4E52-B800-3925D14B69FF}" destId="{39371638-2428-471D-87AD-CCED040DE5B7}" srcOrd="1" destOrd="0" presId="urn:microsoft.com/office/officeart/2005/8/layout/list1"/>
    <dgm:cxn modelId="{13F5433D-29D0-4B1D-AE6E-C2F2ADD4E4E3}" type="presOf" srcId="{0A5BF60E-7FB3-4302-812D-85D2A42075D2}" destId="{C0315347-4E0C-42C5-8FA7-5EFD37976D0A}" srcOrd="0" destOrd="0" presId="urn:microsoft.com/office/officeart/2005/8/layout/list1"/>
    <dgm:cxn modelId="{18644061-4083-4FE6-8C8B-19B04B0DFA85}" srcId="{BD900FEB-61E7-4C5B-93CB-EB4E432EAB91}" destId="{8A1112D0-AE07-418C-A359-204C112A4348}" srcOrd="0" destOrd="0" parTransId="{D0C55695-4EBD-4EE6-8DE8-B481F9473DFE}" sibTransId="{4053E74A-9308-40AE-A5CF-4493E577D97D}"/>
    <dgm:cxn modelId="{8A40246C-A867-4F2E-9D8D-45EA69C7398C}" type="presOf" srcId="{2EC0F915-C19F-4E18-A64E-771A4FA75E71}" destId="{62FE742F-8734-4FF6-BCC9-1C6AD5F1F884}" srcOrd="0" destOrd="0" presId="urn:microsoft.com/office/officeart/2005/8/layout/list1"/>
    <dgm:cxn modelId="{FE6B107B-FC83-4755-9BEF-ED1AF623D742}" srcId="{65646E86-4B8B-4FD2-95AB-54BC53931D08}" destId="{8769F28F-4D32-4D0C-8F0E-C3663EF12D0A}" srcOrd="0" destOrd="0" parTransId="{0A6FE10A-F307-4BAF-8006-C79EAB3D2260}" sibTransId="{200D0F58-6D1F-47B3-8272-5E7842E0170A}"/>
    <dgm:cxn modelId="{CB32D47B-634E-4C46-B66C-607AA7C486FF}" srcId="{70C2549C-9C59-4B58-89F7-7C0B51707B51}" destId="{1A1F12E8-DBDF-437E-A2C1-32D52F53E9EF}" srcOrd="1" destOrd="0" parTransId="{06E49CE1-92A6-458D-AC50-6025B7E8F728}" sibTransId="{929FFF5A-1978-402A-BCD6-117B0A4855FA}"/>
    <dgm:cxn modelId="{BC55489B-F9B8-489A-A5B4-6C66CE87D29D}" type="presOf" srcId="{D0C18139-1589-4FFD-B190-7F2738A9C3AF}" destId="{611BE9F9-095B-4476-9CBA-E57E0F5BBAAD}" srcOrd="0" destOrd="0" presId="urn:microsoft.com/office/officeart/2005/8/layout/list1"/>
    <dgm:cxn modelId="{B57B149D-253E-4180-BC29-F7D9BF8C12CA}" type="presOf" srcId="{1A1F12E8-DBDF-437E-A2C1-32D52F53E9EF}" destId="{6130FF76-D4CF-40A3-A1EC-7B59A0767816}" srcOrd="0" destOrd="2" presId="urn:microsoft.com/office/officeart/2005/8/layout/list1"/>
    <dgm:cxn modelId="{27552EA5-0D5D-4629-A9BE-897172D95F90}" type="presOf" srcId="{142ACF65-1761-4950-9386-6619EC70DE71}" destId="{6130FF76-D4CF-40A3-A1EC-7B59A0767816}" srcOrd="0" destOrd="1" presId="urn:microsoft.com/office/officeart/2005/8/layout/list1"/>
    <dgm:cxn modelId="{9873D8A5-B315-462F-9201-7BC2496D0048}" srcId="{0A5BF60E-7FB3-4302-812D-85D2A42075D2}" destId="{65646E86-4B8B-4FD2-95AB-54BC53931D08}" srcOrd="0" destOrd="0" parTransId="{14A076FE-40FA-4598-AB66-FC950EA062EC}" sibTransId="{EF5FEE31-044A-4195-9D08-7DFB23D24AF3}"/>
    <dgm:cxn modelId="{72B7CFAD-11C2-4E71-9E2C-FC96EE422ED9}" type="presOf" srcId="{0F529835-CE71-479D-A5A9-6992190895D4}" destId="{5B67EF03-A1E2-4C3D-9C4D-02485562B18A}" srcOrd="0" destOrd="2" presId="urn:microsoft.com/office/officeart/2005/8/layout/list1"/>
    <dgm:cxn modelId="{E87A57B8-1C75-4BA8-80BA-402CDB0C3F4A}" srcId="{D0C18139-1589-4FFD-B190-7F2738A9C3AF}" destId="{2EC0F915-C19F-4E18-A64E-771A4FA75E71}" srcOrd="1" destOrd="0" parTransId="{14A7CD15-DE0B-41E9-AFA1-D4F501CBA5AB}" sibTransId="{C91C653D-668C-411D-B144-45946D15C3DF}"/>
    <dgm:cxn modelId="{764EADC0-9585-4A98-9E50-5F4F45B1C002}" srcId="{D0C18139-1589-4FFD-B190-7F2738A9C3AF}" destId="{0A5BF60E-7FB3-4302-812D-85D2A42075D2}" srcOrd="2" destOrd="0" parTransId="{53CC012F-C4EE-488C-AF40-A8CA7B85C0B8}" sibTransId="{C9DF685E-9B80-4CB4-8B41-1BA2CF83568A}"/>
    <dgm:cxn modelId="{2F56DCC3-1621-453B-90EA-A278493F6081}" type="presOf" srcId="{2EC0F915-C19F-4E18-A64E-771A4FA75E71}" destId="{8B403551-9750-446C-B9A2-A83A3456DE1B}" srcOrd="1" destOrd="0" presId="urn:microsoft.com/office/officeart/2005/8/layout/list1"/>
    <dgm:cxn modelId="{48E328C4-20E4-4A27-89D4-D87C484945C4}" type="presOf" srcId="{8769F28F-4D32-4D0C-8F0E-C3663EF12D0A}" destId="{90199ED3-CAC4-4436-9336-237DAA0E0EB5}" srcOrd="0" destOrd="1" presId="urn:microsoft.com/office/officeart/2005/8/layout/list1"/>
    <dgm:cxn modelId="{4195FBCD-5E7B-481B-8950-ADA5BBBD4929}" srcId="{70C2549C-9C59-4B58-89F7-7C0B51707B51}" destId="{142ACF65-1761-4950-9386-6619EC70DE71}" srcOrd="0" destOrd="0" parTransId="{E5F07598-C8FA-430B-B136-1DCD0292CF55}" sibTransId="{FD5A81C0-4A0C-4D6D-9470-4A72F1F0E401}"/>
    <dgm:cxn modelId="{F57E94E9-5835-4C4E-9BD5-0749B8851A9C}" type="presOf" srcId="{65646E86-4B8B-4FD2-95AB-54BC53931D08}" destId="{90199ED3-CAC4-4436-9336-237DAA0E0EB5}" srcOrd="0" destOrd="0" presId="urn:microsoft.com/office/officeart/2005/8/layout/list1"/>
    <dgm:cxn modelId="{AB1F78F8-6081-46D1-BBCE-AABD9239A082}" type="presOf" srcId="{BD900FEB-61E7-4C5B-93CB-EB4E432EAB91}" destId="{5B67EF03-A1E2-4C3D-9C4D-02485562B18A}" srcOrd="0" destOrd="0" presId="urn:microsoft.com/office/officeart/2005/8/layout/list1"/>
    <dgm:cxn modelId="{E3EBAFFD-84C5-44E8-A4A8-8C4315F5978B}" srcId="{AD974762-908F-4E52-B800-3925D14B69FF}" destId="{BD900FEB-61E7-4C5B-93CB-EB4E432EAB91}" srcOrd="0" destOrd="0" parTransId="{C693209F-4D4A-4881-B065-E8F1AF0D1FB3}" sibTransId="{1E4C229D-0FDF-47AE-817A-F40BB00EE248}"/>
    <dgm:cxn modelId="{276813FE-02B9-440A-B11C-52F827F7644D}" type="presParOf" srcId="{611BE9F9-095B-4476-9CBA-E57E0F5BBAAD}" destId="{C4B92920-82A0-4A40-8F17-245C3AB0727E}" srcOrd="0" destOrd="0" presId="urn:microsoft.com/office/officeart/2005/8/layout/list1"/>
    <dgm:cxn modelId="{ABB42A09-BC5D-41C2-88A6-9F039DE55204}" type="presParOf" srcId="{C4B92920-82A0-4A40-8F17-245C3AB0727E}" destId="{DFA5426F-8403-4CFF-BB23-5A61C0695E0C}" srcOrd="0" destOrd="0" presId="urn:microsoft.com/office/officeart/2005/8/layout/list1"/>
    <dgm:cxn modelId="{8712FFE7-EDCD-4A6D-A0FB-AA8EDFFE364C}" type="presParOf" srcId="{C4B92920-82A0-4A40-8F17-245C3AB0727E}" destId="{39371638-2428-471D-87AD-CCED040DE5B7}" srcOrd="1" destOrd="0" presId="urn:microsoft.com/office/officeart/2005/8/layout/list1"/>
    <dgm:cxn modelId="{B943D2A1-450C-4308-9640-7A1D42831428}" type="presParOf" srcId="{611BE9F9-095B-4476-9CBA-E57E0F5BBAAD}" destId="{338AAC52-8779-4457-86CD-0220A114F2D9}" srcOrd="1" destOrd="0" presId="urn:microsoft.com/office/officeart/2005/8/layout/list1"/>
    <dgm:cxn modelId="{90E1A228-E972-4827-9F0E-B38414DD16FE}" type="presParOf" srcId="{611BE9F9-095B-4476-9CBA-E57E0F5BBAAD}" destId="{5B67EF03-A1E2-4C3D-9C4D-02485562B18A}" srcOrd="2" destOrd="0" presId="urn:microsoft.com/office/officeart/2005/8/layout/list1"/>
    <dgm:cxn modelId="{8D952D25-6CC6-43A4-81FA-63AF10876FCE}" type="presParOf" srcId="{611BE9F9-095B-4476-9CBA-E57E0F5BBAAD}" destId="{95FD5C81-9DD6-4B03-A3A8-B54E90D457C6}" srcOrd="3" destOrd="0" presId="urn:microsoft.com/office/officeart/2005/8/layout/list1"/>
    <dgm:cxn modelId="{A256B8C4-49C4-4637-87E9-75CA137794AF}" type="presParOf" srcId="{611BE9F9-095B-4476-9CBA-E57E0F5BBAAD}" destId="{F4F00DAE-D9DB-4470-8D90-BAE40C005808}" srcOrd="4" destOrd="0" presId="urn:microsoft.com/office/officeart/2005/8/layout/list1"/>
    <dgm:cxn modelId="{F2B69889-8893-4342-8046-DF85E101C068}" type="presParOf" srcId="{F4F00DAE-D9DB-4470-8D90-BAE40C005808}" destId="{62FE742F-8734-4FF6-BCC9-1C6AD5F1F884}" srcOrd="0" destOrd="0" presId="urn:microsoft.com/office/officeart/2005/8/layout/list1"/>
    <dgm:cxn modelId="{066E5E11-9ACA-441B-BAB9-DBDF4B7EDAEA}" type="presParOf" srcId="{F4F00DAE-D9DB-4470-8D90-BAE40C005808}" destId="{8B403551-9750-446C-B9A2-A83A3456DE1B}" srcOrd="1" destOrd="0" presId="urn:microsoft.com/office/officeart/2005/8/layout/list1"/>
    <dgm:cxn modelId="{43EF767C-88B0-4CF3-8B16-896B55AE0C34}" type="presParOf" srcId="{611BE9F9-095B-4476-9CBA-E57E0F5BBAAD}" destId="{0102A207-C002-445E-A273-1A458A768C4F}" srcOrd="5" destOrd="0" presId="urn:microsoft.com/office/officeart/2005/8/layout/list1"/>
    <dgm:cxn modelId="{5D2E8B97-586E-42CE-8BE2-5AD5C5DDC70C}" type="presParOf" srcId="{611BE9F9-095B-4476-9CBA-E57E0F5BBAAD}" destId="{6130FF76-D4CF-40A3-A1EC-7B59A0767816}" srcOrd="6" destOrd="0" presId="urn:microsoft.com/office/officeart/2005/8/layout/list1"/>
    <dgm:cxn modelId="{58196A0C-BC76-46B1-8EE8-836CC1A383D3}" type="presParOf" srcId="{611BE9F9-095B-4476-9CBA-E57E0F5BBAAD}" destId="{09895F82-8E6A-403B-87BF-CA84EDF562AC}" srcOrd="7" destOrd="0" presId="urn:microsoft.com/office/officeart/2005/8/layout/list1"/>
    <dgm:cxn modelId="{0DDA9C37-238E-45B9-BEC9-1B6F3EFC466B}" type="presParOf" srcId="{611BE9F9-095B-4476-9CBA-E57E0F5BBAAD}" destId="{AC5C30B1-37DF-4712-9B6D-578D20221FF5}" srcOrd="8" destOrd="0" presId="urn:microsoft.com/office/officeart/2005/8/layout/list1"/>
    <dgm:cxn modelId="{D04C3E90-46D3-4079-9A17-2788F38A7FB5}" type="presParOf" srcId="{AC5C30B1-37DF-4712-9B6D-578D20221FF5}" destId="{C0315347-4E0C-42C5-8FA7-5EFD37976D0A}" srcOrd="0" destOrd="0" presId="urn:microsoft.com/office/officeart/2005/8/layout/list1"/>
    <dgm:cxn modelId="{5F372668-5CC6-4A29-BEF3-549841DBAD6A}" type="presParOf" srcId="{AC5C30B1-37DF-4712-9B6D-578D20221FF5}" destId="{61AAC4AA-FE19-47B8-9720-3E18D5A56329}" srcOrd="1" destOrd="0" presId="urn:microsoft.com/office/officeart/2005/8/layout/list1"/>
    <dgm:cxn modelId="{AE2FA485-46A1-4A0F-BCA9-37D7B7A07257}" type="presParOf" srcId="{611BE9F9-095B-4476-9CBA-E57E0F5BBAAD}" destId="{80F5BB2C-B374-4879-936A-91C193578FB0}" srcOrd="9" destOrd="0" presId="urn:microsoft.com/office/officeart/2005/8/layout/list1"/>
    <dgm:cxn modelId="{2404150B-5288-4D37-97E6-4710ECD43F88}" type="presParOf" srcId="{611BE9F9-095B-4476-9CBA-E57E0F5BBAAD}" destId="{90199ED3-CAC4-4436-9336-237DAA0E0EB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49A509-6FB7-47E4-B5B3-18B51ED5349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6E9AA-6636-4A86-AD66-CBF27A54626B}">
      <dgm:prSet/>
      <dgm:spPr>
        <a:solidFill>
          <a:srgbClr val="400000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  <a:latin typeface="Constantia" panose="02030602050306030303" pitchFamily="18" charset="0"/>
            </a:rPr>
            <a:t>Regular Grants Program</a:t>
          </a:r>
        </a:p>
        <a:p>
          <a:r>
            <a:rPr lang="en-US" dirty="0">
              <a:solidFill>
                <a:schemeClr val="bg1"/>
              </a:solidFill>
              <a:latin typeface="Constantia" panose="02030602050306030303" pitchFamily="18" charset="0"/>
            </a:rPr>
            <a:t>The Ohio Humanities regular grants program continues to be available for humanities projects sponsored by non-profit organizations. </a:t>
          </a:r>
        </a:p>
        <a:p>
          <a:r>
            <a:rPr lang="en-US" dirty="0">
              <a:solidFill>
                <a:schemeClr val="bg1"/>
              </a:solidFill>
              <a:latin typeface="Constantia" panose="02030602050306030303" pitchFamily="18" charset="0"/>
            </a:rPr>
            <a:t>Visit </a:t>
          </a:r>
          <a:r>
            <a:rPr lang="en-US" dirty="0">
              <a:solidFill>
                <a:schemeClr val="bg1"/>
              </a:solidFill>
              <a:latin typeface="Constantia" panose="02030602050306030303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https://www.ohiohumanities.org/grants/</a:t>
          </a:r>
          <a:r>
            <a:rPr lang="en-US" dirty="0">
              <a:solidFill>
                <a:schemeClr val="bg1"/>
              </a:solidFill>
              <a:latin typeface="Constantia" panose="02030602050306030303" pitchFamily="18" charset="0"/>
            </a:rPr>
            <a:t>for more information. </a:t>
          </a:r>
        </a:p>
      </dgm:t>
    </dgm:pt>
    <dgm:pt modelId="{52AC204D-17EC-4904-B13E-EC50FCB4FE1F}" type="parTrans" cxnId="{627FD9DE-B0AE-426A-9FC0-05B5B585F2D4}">
      <dgm:prSet/>
      <dgm:spPr/>
      <dgm:t>
        <a:bodyPr/>
        <a:lstStyle/>
        <a:p>
          <a:endParaRPr lang="en-US"/>
        </a:p>
      </dgm:t>
    </dgm:pt>
    <dgm:pt modelId="{D0EB6B56-5444-4F52-A162-3F03926E55E9}" type="sibTrans" cxnId="{627FD9DE-B0AE-426A-9FC0-05B5B585F2D4}">
      <dgm:prSet/>
      <dgm:spPr/>
      <dgm:t>
        <a:bodyPr/>
        <a:lstStyle/>
        <a:p>
          <a:endParaRPr lang="en-US"/>
        </a:p>
      </dgm:t>
    </dgm:pt>
    <dgm:pt modelId="{4BD58877-DD3F-43EF-A809-C87B7610D4D2}" type="pres">
      <dgm:prSet presAssocID="{8E49A509-6FB7-47E4-B5B3-18B51ED53495}" presName="diagram" presStyleCnt="0">
        <dgm:presLayoutVars>
          <dgm:dir/>
          <dgm:resizeHandles val="exact"/>
        </dgm:presLayoutVars>
      </dgm:prSet>
      <dgm:spPr/>
    </dgm:pt>
    <dgm:pt modelId="{44A4F431-BA4A-4175-B6D8-7508D8F23347}" type="pres">
      <dgm:prSet presAssocID="{A1C6E9AA-6636-4A86-AD66-CBF27A54626B}" presName="node" presStyleLbl="node1" presStyleIdx="0" presStyleCnt="1" custScaleY="123547">
        <dgm:presLayoutVars>
          <dgm:bulletEnabled val="1"/>
        </dgm:presLayoutVars>
      </dgm:prSet>
      <dgm:spPr/>
    </dgm:pt>
  </dgm:ptLst>
  <dgm:cxnLst>
    <dgm:cxn modelId="{CEA0F60F-0AC0-40CC-A21F-1100A0D40CA4}" type="presOf" srcId="{A1C6E9AA-6636-4A86-AD66-CBF27A54626B}" destId="{44A4F431-BA4A-4175-B6D8-7508D8F23347}" srcOrd="0" destOrd="0" presId="urn:microsoft.com/office/officeart/2005/8/layout/default"/>
    <dgm:cxn modelId="{657DC9B8-D1E9-45D0-97D1-1045177B4CDA}" type="presOf" srcId="{8E49A509-6FB7-47E4-B5B3-18B51ED53495}" destId="{4BD58877-DD3F-43EF-A809-C87B7610D4D2}" srcOrd="0" destOrd="0" presId="urn:microsoft.com/office/officeart/2005/8/layout/default"/>
    <dgm:cxn modelId="{627FD9DE-B0AE-426A-9FC0-05B5B585F2D4}" srcId="{8E49A509-6FB7-47E4-B5B3-18B51ED53495}" destId="{A1C6E9AA-6636-4A86-AD66-CBF27A54626B}" srcOrd="0" destOrd="0" parTransId="{52AC204D-17EC-4904-B13E-EC50FCB4FE1F}" sibTransId="{D0EB6B56-5444-4F52-A162-3F03926E55E9}"/>
    <dgm:cxn modelId="{B5A7EC71-5F35-423D-B347-B1C28D4B4434}" type="presParOf" srcId="{4BD58877-DD3F-43EF-A809-C87B7610D4D2}" destId="{44A4F431-BA4A-4175-B6D8-7508D8F233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49A509-6FB7-47E4-B5B3-18B51ED5349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6E9AA-6636-4A86-AD66-CBF27A54626B}">
      <dgm:prSet custT="1"/>
      <dgm:spPr>
        <a:solidFill>
          <a:srgbClr val="400000"/>
        </a:solidFill>
      </dgm:spPr>
      <dgm:t>
        <a:bodyPr/>
        <a:lstStyle/>
        <a:p>
          <a:r>
            <a:rPr lang="en-US" sz="2100" dirty="0">
              <a:solidFill>
                <a:schemeClr val="bg1"/>
              </a:solidFill>
              <a:latin typeface="Constantia" panose="02030602050306030303" pitchFamily="18" charset="0"/>
            </a:rPr>
            <a:t>SHARP II</a:t>
          </a:r>
        </a:p>
        <a:p>
          <a:r>
            <a:rPr lang="en-US" sz="2100" dirty="0">
              <a:solidFill>
                <a:schemeClr val="bg1"/>
              </a:solidFill>
              <a:latin typeface="Constantia" panose="02030602050306030303" pitchFamily="18" charset="0"/>
            </a:rPr>
            <a:t>There will be a second round of SHARP grants. The deadline will be in mid-October. </a:t>
          </a:r>
        </a:p>
        <a:p>
          <a:r>
            <a:rPr lang="en-US" sz="2100" dirty="0">
              <a:solidFill>
                <a:schemeClr val="bg1"/>
              </a:solidFill>
              <a:latin typeface="Constantia" panose="02030602050306030303" pitchFamily="18" charset="0"/>
            </a:rPr>
            <a:t>Watch the Ohio Humanities website or sign up for the e-news to be kept up to date. </a:t>
          </a:r>
        </a:p>
      </dgm:t>
    </dgm:pt>
    <dgm:pt modelId="{52AC204D-17EC-4904-B13E-EC50FCB4FE1F}" type="parTrans" cxnId="{627FD9DE-B0AE-426A-9FC0-05B5B585F2D4}">
      <dgm:prSet/>
      <dgm:spPr/>
      <dgm:t>
        <a:bodyPr/>
        <a:lstStyle/>
        <a:p>
          <a:endParaRPr lang="en-US"/>
        </a:p>
      </dgm:t>
    </dgm:pt>
    <dgm:pt modelId="{D0EB6B56-5444-4F52-A162-3F03926E55E9}" type="sibTrans" cxnId="{627FD9DE-B0AE-426A-9FC0-05B5B585F2D4}">
      <dgm:prSet/>
      <dgm:spPr/>
      <dgm:t>
        <a:bodyPr/>
        <a:lstStyle/>
        <a:p>
          <a:endParaRPr lang="en-US"/>
        </a:p>
      </dgm:t>
    </dgm:pt>
    <dgm:pt modelId="{4BD58877-DD3F-43EF-A809-C87B7610D4D2}" type="pres">
      <dgm:prSet presAssocID="{8E49A509-6FB7-47E4-B5B3-18B51ED53495}" presName="diagram" presStyleCnt="0">
        <dgm:presLayoutVars>
          <dgm:dir/>
          <dgm:resizeHandles val="exact"/>
        </dgm:presLayoutVars>
      </dgm:prSet>
      <dgm:spPr/>
    </dgm:pt>
    <dgm:pt modelId="{44A4F431-BA4A-4175-B6D8-7508D8F23347}" type="pres">
      <dgm:prSet presAssocID="{A1C6E9AA-6636-4A86-AD66-CBF27A54626B}" presName="node" presStyleLbl="node1" presStyleIdx="0" presStyleCnt="1" custScaleY="124372">
        <dgm:presLayoutVars>
          <dgm:bulletEnabled val="1"/>
        </dgm:presLayoutVars>
      </dgm:prSet>
      <dgm:spPr/>
    </dgm:pt>
  </dgm:ptLst>
  <dgm:cxnLst>
    <dgm:cxn modelId="{CEA0F60F-0AC0-40CC-A21F-1100A0D40CA4}" type="presOf" srcId="{A1C6E9AA-6636-4A86-AD66-CBF27A54626B}" destId="{44A4F431-BA4A-4175-B6D8-7508D8F23347}" srcOrd="0" destOrd="0" presId="urn:microsoft.com/office/officeart/2005/8/layout/default"/>
    <dgm:cxn modelId="{657DC9B8-D1E9-45D0-97D1-1045177B4CDA}" type="presOf" srcId="{8E49A509-6FB7-47E4-B5B3-18B51ED53495}" destId="{4BD58877-DD3F-43EF-A809-C87B7610D4D2}" srcOrd="0" destOrd="0" presId="urn:microsoft.com/office/officeart/2005/8/layout/default"/>
    <dgm:cxn modelId="{627FD9DE-B0AE-426A-9FC0-05B5B585F2D4}" srcId="{8E49A509-6FB7-47E4-B5B3-18B51ED53495}" destId="{A1C6E9AA-6636-4A86-AD66-CBF27A54626B}" srcOrd="0" destOrd="0" parTransId="{52AC204D-17EC-4904-B13E-EC50FCB4FE1F}" sibTransId="{D0EB6B56-5444-4F52-A162-3F03926E55E9}"/>
    <dgm:cxn modelId="{B5A7EC71-5F35-423D-B347-B1C28D4B4434}" type="presParOf" srcId="{4BD58877-DD3F-43EF-A809-C87B7610D4D2}" destId="{44A4F431-BA4A-4175-B6D8-7508D8F233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90D89-1927-4D93-B7E9-D601B08C2960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001540-B672-47D0-9955-8C49C4EB0295}">
      <dgm:prSet/>
      <dgm:spPr>
        <a:solidFill>
          <a:srgbClr val="C00000"/>
        </a:solidFill>
      </dgm:spPr>
      <dgm:t>
        <a:bodyPr/>
        <a:lstStyle/>
        <a:p>
          <a:r>
            <a:rPr lang="en-US" dirty="0"/>
            <a:t>The organization must:</a:t>
          </a:r>
        </a:p>
      </dgm:t>
    </dgm:pt>
    <dgm:pt modelId="{FA087654-62A2-4003-9F12-744149E5A391}" type="parTrans" cxnId="{B256F3DC-7061-4F7A-BBFF-E9F98093A92C}">
      <dgm:prSet/>
      <dgm:spPr/>
      <dgm:t>
        <a:bodyPr/>
        <a:lstStyle/>
        <a:p>
          <a:endParaRPr lang="en-US"/>
        </a:p>
      </dgm:t>
    </dgm:pt>
    <dgm:pt modelId="{863AD1E4-AEA5-48AE-BA88-DF3E1499B4FD}" type="sibTrans" cxnId="{B256F3DC-7061-4F7A-BBFF-E9F98093A92C}">
      <dgm:prSet/>
      <dgm:spPr/>
      <dgm:t>
        <a:bodyPr/>
        <a:lstStyle/>
        <a:p>
          <a:endParaRPr lang="en-US"/>
        </a:p>
      </dgm:t>
    </dgm:pt>
    <dgm:pt modelId="{373E1775-5C57-4755-8F13-4DD3C78C8E47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 dirty="0">
              <a:latin typeface="Constantia" panose="02030602050306030303" pitchFamily="18" charset="0"/>
            </a:rPr>
            <a:t>Provide humanities programming to the general public.</a:t>
          </a:r>
        </a:p>
      </dgm:t>
    </dgm:pt>
    <dgm:pt modelId="{CDC6B809-CFFE-40D0-BBF3-1C5CE32E967F}" type="parTrans" cxnId="{9D629FA0-4804-4C72-B5B6-E601D010D69D}">
      <dgm:prSet/>
      <dgm:spPr/>
      <dgm:t>
        <a:bodyPr/>
        <a:lstStyle/>
        <a:p>
          <a:endParaRPr lang="en-US"/>
        </a:p>
      </dgm:t>
    </dgm:pt>
    <dgm:pt modelId="{78C1AE4F-69E1-452D-ADCC-FD78613EE3A0}" type="sibTrans" cxnId="{9D629FA0-4804-4C72-B5B6-E601D010D69D}">
      <dgm:prSet/>
      <dgm:spPr/>
      <dgm:t>
        <a:bodyPr/>
        <a:lstStyle/>
        <a:p>
          <a:endParaRPr lang="en-US"/>
        </a:p>
      </dgm:t>
    </dgm:pt>
    <dgm:pt modelId="{FD458500-CD7C-4859-963E-5C98CE5F605A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Constantia" panose="02030602050306030303" pitchFamily="18" charset="0"/>
            </a:rPr>
            <a:t>Be a nonprofit or governmental organization incorporated in the state of Ohio.</a:t>
          </a:r>
        </a:p>
      </dgm:t>
    </dgm:pt>
    <dgm:pt modelId="{8D767F4A-8FC0-4188-996E-7EFA80FFC786}" type="parTrans" cxnId="{8F73CB70-2A3D-4E86-BF2A-2B4E6ECA1EB0}">
      <dgm:prSet/>
      <dgm:spPr/>
      <dgm:t>
        <a:bodyPr/>
        <a:lstStyle/>
        <a:p>
          <a:endParaRPr lang="en-US"/>
        </a:p>
      </dgm:t>
    </dgm:pt>
    <dgm:pt modelId="{7CCFA47D-DA0D-4686-ABC1-3B9C5A99BEBA}" type="sibTrans" cxnId="{8F73CB70-2A3D-4E86-BF2A-2B4E6ECA1EB0}">
      <dgm:prSet/>
      <dgm:spPr/>
      <dgm:t>
        <a:bodyPr/>
        <a:lstStyle/>
        <a:p>
          <a:endParaRPr lang="en-US"/>
        </a:p>
      </dgm:t>
    </dgm:pt>
    <dgm:pt modelId="{B4F7652D-B41B-4046-907D-049FD8F77ACA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Constantia" panose="02030602050306030303" pitchFamily="18" charset="0"/>
            </a:rPr>
            <a:t>Be physically located in Ohio and have Ohio residents as its primary audience.</a:t>
          </a:r>
        </a:p>
      </dgm:t>
    </dgm:pt>
    <dgm:pt modelId="{9F23A97B-B183-47F3-B8BE-373369ED0319}" type="parTrans" cxnId="{34895F3A-F73E-40CE-9C05-412C83177B2E}">
      <dgm:prSet/>
      <dgm:spPr/>
      <dgm:t>
        <a:bodyPr/>
        <a:lstStyle/>
        <a:p>
          <a:endParaRPr lang="en-US"/>
        </a:p>
      </dgm:t>
    </dgm:pt>
    <dgm:pt modelId="{2C01116D-F57C-4F3F-9CA0-74ADCFB7022B}" type="sibTrans" cxnId="{34895F3A-F73E-40CE-9C05-412C83177B2E}">
      <dgm:prSet/>
      <dgm:spPr/>
      <dgm:t>
        <a:bodyPr/>
        <a:lstStyle/>
        <a:p>
          <a:endParaRPr lang="en-US"/>
        </a:p>
      </dgm:t>
    </dgm:pt>
    <dgm:pt modelId="{E6CE16FE-201D-45E7-891C-BAE64B72113D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Constantia" panose="02030602050306030303" pitchFamily="18" charset="0"/>
            </a:rPr>
            <a:t>Have experienced or be experiencing continued financial and institutional hardship because of COVID-19.</a:t>
          </a:r>
        </a:p>
      </dgm:t>
    </dgm:pt>
    <dgm:pt modelId="{041DA57D-BDEF-4F6E-B6A2-13E186888F9C}" type="parTrans" cxnId="{09438D9C-49A2-4229-B079-CB0F074E16AF}">
      <dgm:prSet/>
      <dgm:spPr/>
      <dgm:t>
        <a:bodyPr/>
        <a:lstStyle/>
        <a:p>
          <a:endParaRPr lang="en-US"/>
        </a:p>
      </dgm:t>
    </dgm:pt>
    <dgm:pt modelId="{F39C8273-C6F5-4788-8801-B123F29E0302}" type="sibTrans" cxnId="{09438D9C-49A2-4229-B079-CB0F074E16AF}">
      <dgm:prSet/>
      <dgm:spPr/>
      <dgm:t>
        <a:bodyPr/>
        <a:lstStyle/>
        <a:p>
          <a:endParaRPr lang="en-US"/>
        </a:p>
      </dgm:t>
    </dgm:pt>
    <dgm:pt modelId="{D936CD46-386B-4E52-A0B2-8D19200670A6}" type="pres">
      <dgm:prSet presAssocID="{59790D89-1927-4D93-B7E9-D601B08C2960}" presName="Name0" presStyleCnt="0">
        <dgm:presLayoutVars>
          <dgm:dir/>
          <dgm:animLvl val="lvl"/>
          <dgm:resizeHandles val="exact"/>
        </dgm:presLayoutVars>
      </dgm:prSet>
      <dgm:spPr/>
    </dgm:pt>
    <dgm:pt modelId="{CB55DEE1-13E0-42EC-99BC-0EEEE9726BDC}" type="pres">
      <dgm:prSet presAssocID="{11001540-B672-47D0-9955-8C49C4EB0295}" presName="linNode" presStyleCnt="0"/>
      <dgm:spPr/>
    </dgm:pt>
    <dgm:pt modelId="{C6BEEC66-EFEA-44B0-9C14-CCEBB90270DB}" type="pres">
      <dgm:prSet presAssocID="{11001540-B672-47D0-9955-8C49C4EB0295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2B2CF17A-1258-4807-B6CB-307B259F5996}" type="pres">
      <dgm:prSet presAssocID="{11001540-B672-47D0-9955-8C49C4EB0295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DA738122-16C6-447D-AE43-09A50F6A1A26}" type="presOf" srcId="{E6CE16FE-201D-45E7-891C-BAE64B72113D}" destId="{2B2CF17A-1258-4807-B6CB-307B259F5996}" srcOrd="0" destOrd="3" presId="urn:microsoft.com/office/officeart/2005/8/layout/vList5"/>
    <dgm:cxn modelId="{13326826-DF87-48E0-8D98-4DF411B6332E}" type="presOf" srcId="{B4F7652D-B41B-4046-907D-049FD8F77ACA}" destId="{2B2CF17A-1258-4807-B6CB-307B259F5996}" srcOrd="0" destOrd="2" presId="urn:microsoft.com/office/officeart/2005/8/layout/vList5"/>
    <dgm:cxn modelId="{1E72CC2B-392D-489A-8CA0-4FE5282090E1}" type="presOf" srcId="{59790D89-1927-4D93-B7E9-D601B08C2960}" destId="{D936CD46-386B-4E52-A0B2-8D19200670A6}" srcOrd="0" destOrd="0" presId="urn:microsoft.com/office/officeart/2005/8/layout/vList5"/>
    <dgm:cxn modelId="{34895F3A-F73E-40CE-9C05-412C83177B2E}" srcId="{11001540-B672-47D0-9955-8C49C4EB0295}" destId="{B4F7652D-B41B-4046-907D-049FD8F77ACA}" srcOrd="2" destOrd="0" parTransId="{9F23A97B-B183-47F3-B8BE-373369ED0319}" sibTransId="{2C01116D-F57C-4F3F-9CA0-74ADCFB7022B}"/>
    <dgm:cxn modelId="{A25E2F65-3F8C-402C-BEBF-DE4E8CFC5B77}" type="presOf" srcId="{11001540-B672-47D0-9955-8C49C4EB0295}" destId="{C6BEEC66-EFEA-44B0-9C14-CCEBB90270DB}" srcOrd="0" destOrd="0" presId="urn:microsoft.com/office/officeart/2005/8/layout/vList5"/>
    <dgm:cxn modelId="{8F73CB70-2A3D-4E86-BF2A-2B4E6ECA1EB0}" srcId="{11001540-B672-47D0-9955-8C49C4EB0295}" destId="{FD458500-CD7C-4859-963E-5C98CE5F605A}" srcOrd="1" destOrd="0" parTransId="{8D767F4A-8FC0-4188-996E-7EFA80FFC786}" sibTransId="{7CCFA47D-DA0D-4686-ABC1-3B9C5A99BEBA}"/>
    <dgm:cxn modelId="{76633F78-EFC2-4855-8282-247DE1DCCE07}" type="presOf" srcId="{373E1775-5C57-4755-8F13-4DD3C78C8E47}" destId="{2B2CF17A-1258-4807-B6CB-307B259F5996}" srcOrd="0" destOrd="0" presId="urn:microsoft.com/office/officeart/2005/8/layout/vList5"/>
    <dgm:cxn modelId="{09438D9C-49A2-4229-B079-CB0F074E16AF}" srcId="{11001540-B672-47D0-9955-8C49C4EB0295}" destId="{E6CE16FE-201D-45E7-891C-BAE64B72113D}" srcOrd="3" destOrd="0" parTransId="{041DA57D-BDEF-4F6E-B6A2-13E186888F9C}" sibTransId="{F39C8273-C6F5-4788-8801-B123F29E0302}"/>
    <dgm:cxn modelId="{9D629FA0-4804-4C72-B5B6-E601D010D69D}" srcId="{11001540-B672-47D0-9955-8C49C4EB0295}" destId="{373E1775-5C57-4755-8F13-4DD3C78C8E47}" srcOrd="0" destOrd="0" parTransId="{CDC6B809-CFFE-40D0-BBF3-1C5CE32E967F}" sibTransId="{78C1AE4F-69E1-452D-ADCC-FD78613EE3A0}"/>
    <dgm:cxn modelId="{EEFC5DCD-BEC1-47A6-9361-9B559B5615F3}" type="presOf" srcId="{FD458500-CD7C-4859-963E-5C98CE5F605A}" destId="{2B2CF17A-1258-4807-B6CB-307B259F5996}" srcOrd="0" destOrd="1" presId="urn:microsoft.com/office/officeart/2005/8/layout/vList5"/>
    <dgm:cxn modelId="{B256F3DC-7061-4F7A-BBFF-E9F98093A92C}" srcId="{59790D89-1927-4D93-B7E9-D601B08C2960}" destId="{11001540-B672-47D0-9955-8C49C4EB0295}" srcOrd="0" destOrd="0" parTransId="{FA087654-62A2-4003-9F12-744149E5A391}" sibTransId="{863AD1E4-AEA5-48AE-BA88-DF3E1499B4FD}"/>
    <dgm:cxn modelId="{F0CB6489-B31E-42EA-8055-03E31945328B}" type="presParOf" srcId="{D936CD46-386B-4E52-A0B2-8D19200670A6}" destId="{CB55DEE1-13E0-42EC-99BC-0EEEE9726BDC}" srcOrd="0" destOrd="0" presId="urn:microsoft.com/office/officeart/2005/8/layout/vList5"/>
    <dgm:cxn modelId="{42E9C504-57AF-4049-B896-9B2EC866BE64}" type="presParOf" srcId="{CB55DEE1-13E0-42EC-99BC-0EEEE9726BDC}" destId="{C6BEEC66-EFEA-44B0-9C14-CCEBB90270DB}" srcOrd="0" destOrd="0" presId="urn:microsoft.com/office/officeart/2005/8/layout/vList5"/>
    <dgm:cxn modelId="{F2CD3A17-2A17-4A12-AD03-1075C98ACEB8}" type="presParOf" srcId="{CB55DEE1-13E0-42EC-99BC-0EEEE9726BDC}" destId="{2B2CF17A-1258-4807-B6CB-307B259F59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1BD7A8-DA40-4863-9EA5-2431B1B3E2E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4ACC21-80DE-43A1-A774-EC5A53241DA3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My organization received CARES and PPP last year, can we apply for SHARP? </a:t>
          </a:r>
        </a:p>
      </dgm:t>
    </dgm:pt>
    <dgm:pt modelId="{18438EFE-447F-4D0D-BC0C-DBB6A65CA269}" type="parTrans" cxnId="{231906C4-91F4-479E-8FDE-5F76791A8357}">
      <dgm:prSet/>
      <dgm:spPr/>
      <dgm:t>
        <a:bodyPr/>
        <a:lstStyle/>
        <a:p>
          <a:endParaRPr lang="en-US"/>
        </a:p>
      </dgm:t>
    </dgm:pt>
    <dgm:pt modelId="{8A91B1B1-4C36-4098-A45C-428822CCC7B2}" type="sibTrans" cxnId="{231906C4-91F4-479E-8FDE-5F76791A8357}">
      <dgm:prSet/>
      <dgm:spPr/>
      <dgm:t>
        <a:bodyPr/>
        <a:lstStyle/>
        <a:p>
          <a:endParaRPr lang="en-US"/>
        </a:p>
      </dgm:t>
    </dgm:pt>
    <dgm:pt modelId="{A70C1DA7-6034-4003-A281-FE9F9F701A1D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Yes.</a:t>
          </a:r>
        </a:p>
      </dgm:t>
    </dgm:pt>
    <dgm:pt modelId="{722586AA-0EFE-46E6-B00C-3B79E43089A2}" type="parTrans" cxnId="{00677E70-C77A-4D0D-B882-DE376CC7A4A7}">
      <dgm:prSet/>
      <dgm:spPr/>
      <dgm:t>
        <a:bodyPr/>
        <a:lstStyle/>
        <a:p>
          <a:endParaRPr lang="en-US"/>
        </a:p>
      </dgm:t>
    </dgm:pt>
    <dgm:pt modelId="{9111537F-ED47-468E-9C71-0CB232904AA4}" type="sibTrans" cxnId="{00677E70-C77A-4D0D-B882-DE376CC7A4A7}">
      <dgm:prSet/>
      <dgm:spPr/>
      <dgm:t>
        <a:bodyPr/>
        <a:lstStyle/>
        <a:p>
          <a:endParaRPr lang="en-US"/>
        </a:p>
      </dgm:t>
    </dgm:pt>
    <dgm:pt modelId="{BC327ADD-06DD-483F-8134-61E2CDF52B9B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My organization has received other federal funds since March 15, 2021, can we apply for SHARP? </a:t>
          </a:r>
        </a:p>
      </dgm:t>
    </dgm:pt>
    <dgm:pt modelId="{9E445BAD-1A1C-460B-900E-05EBF8CD4974}" type="parTrans" cxnId="{410E9ED0-02D0-4AFD-94F6-BE7D44D947F1}">
      <dgm:prSet/>
      <dgm:spPr/>
      <dgm:t>
        <a:bodyPr/>
        <a:lstStyle/>
        <a:p>
          <a:endParaRPr lang="en-US"/>
        </a:p>
      </dgm:t>
    </dgm:pt>
    <dgm:pt modelId="{09283CA5-AB62-40F7-B5B1-25D310802BC4}" type="sibTrans" cxnId="{410E9ED0-02D0-4AFD-94F6-BE7D44D947F1}">
      <dgm:prSet/>
      <dgm:spPr/>
      <dgm:t>
        <a:bodyPr/>
        <a:lstStyle/>
        <a:p>
          <a:endParaRPr lang="en-US"/>
        </a:p>
      </dgm:t>
    </dgm:pt>
    <dgm:pt modelId="{A9547A82-5E48-4297-8295-AEDA134853D4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Yes, but different federal funds cannot be layered to cover the same item. </a:t>
          </a:r>
        </a:p>
      </dgm:t>
    </dgm:pt>
    <dgm:pt modelId="{275042D8-F765-4306-8F86-0FB7986F95E0}" type="parTrans" cxnId="{1E740F89-F81B-40D3-89AB-856EF41EB995}">
      <dgm:prSet/>
      <dgm:spPr/>
      <dgm:t>
        <a:bodyPr/>
        <a:lstStyle/>
        <a:p>
          <a:endParaRPr lang="en-US"/>
        </a:p>
      </dgm:t>
    </dgm:pt>
    <dgm:pt modelId="{3257E060-3096-49B2-851B-83C30BF607AC}" type="sibTrans" cxnId="{1E740F89-F81B-40D3-89AB-856EF41EB995}">
      <dgm:prSet/>
      <dgm:spPr/>
      <dgm:t>
        <a:bodyPr/>
        <a:lstStyle/>
        <a:p>
          <a:endParaRPr lang="en-US"/>
        </a:p>
      </dgm:t>
    </dgm:pt>
    <dgm:pt modelId="{9055C784-CE6B-490F-B262-15D3FCF3F8C0}" type="pres">
      <dgm:prSet presAssocID="{B41BD7A8-DA40-4863-9EA5-2431B1B3E2EF}" presName="vert0" presStyleCnt="0">
        <dgm:presLayoutVars>
          <dgm:dir/>
          <dgm:animOne val="branch"/>
          <dgm:animLvl val="lvl"/>
        </dgm:presLayoutVars>
      </dgm:prSet>
      <dgm:spPr/>
    </dgm:pt>
    <dgm:pt modelId="{DC5FFA32-6A7C-49CB-BDC5-E6A98E72828E}" type="pres">
      <dgm:prSet presAssocID="{314ACC21-80DE-43A1-A774-EC5A53241DA3}" presName="thickLine" presStyleLbl="alignNode1" presStyleIdx="0" presStyleCnt="4"/>
      <dgm:spPr/>
    </dgm:pt>
    <dgm:pt modelId="{E5CF6C9D-12AB-48A8-85B8-8A21ADA03088}" type="pres">
      <dgm:prSet presAssocID="{314ACC21-80DE-43A1-A774-EC5A53241DA3}" presName="horz1" presStyleCnt="0"/>
      <dgm:spPr/>
    </dgm:pt>
    <dgm:pt modelId="{E3C0F89A-F561-46FE-A656-DDD4819F509F}" type="pres">
      <dgm:prSet presAssocID="{314ACC21-80DE-43A1-A774-EC5A53241DA3}" presName="tx1" presStyleLbl="revTx" presStyleIdx="0" presStyleCnt="4"/>
      <dgm:spPr/>
    </dgm:pt>
    <dgm:pt modelId="{58157968-D5FC-4390-A952-22B749D7231D}" type="pres">
      <dgm:prSet presAssocID="{314ACC21-80DE-43A1-A774-EC5A53241DA3}" presName="vert1" presStyleCnt="0"/>
      <dgm:spPr/>
    </dgm:pt>
    <dgm:pt modelId="{74671043-7278-44AB-B16D-155DD33FC4B4}" type="pres">
      <dgm:prSet presAssocID="{A70C1DA7-6034-4003-A281-FE9F9F701A1D}" presName="thickLine" presStyleLbl="alignNode1" presStyleIdx="1" presStyleCnt="4"/>
      <dgm:spPr/>
    </dgm:pt>
    <dgm:pt modelId="{5428B2FF-1E52-4A91-931B-B4D642C57A91}" type="pres">
      <dgm:prSet presAssocID="{A70C1DA7-6034-4003-A281-FE9F9F701A1D}" presName="horz1" presStyleCnt="0"/>
      <dgm:spPr/>
    </dgm:pt>
    <dgm:pt modelId="{582D62AF-2FE1-4A7B-A219-8BE06A5A5787}" type="pres">
      <dgm:prSet presAssocID="{A70C1DA7-6034-4003-A281-FE9F9F701A1D}" presName="tx1" presStyleLbl="revTx" presStyleIdx="1" presStyleCnt="4"/>
      <dgm:spPr/>
    </dgm:pt>
    <dgm:pt modelId="{75E3882D-193E-4643-AABC-5D84B8D2C24D}" type="pres">
      <dgm:prSet presAssocID="{A70C1DA7-6034-4003-A281-FE9F9F701A1D}" presName="vert1" presStyleCnt="0"/>
      <dgm:spPr/>
    </dgm:pt>
    <dgm:pt modelId="{4FFB90A8-9764-461F-ABFD-5C643F6A30AF}" type="pres">
      <dgm:prSet presAssocID="{BC327ADD-06DD-483F-8134-61E2CDF52B9B}" presName="thickLine" presStyleLbl="alignNode1" presStyleIdx="2" presStyleCnt="4"/>
      <dgm:spPr/>
    </dgm:pt>
    <dgm:pt modelId="{9B25A9E9-61C7-40D8-B84C-A84DEBF816FB}" type="pres">
      <dgm:prSet presAssocID="{BC327ADD-06DD-483F-8134-61E2CDF52B9B}" presName="horz1" presStyleCnt="0"/>
      <dgm:spPr/>
    </dgm:pt>
    <dgm:pt modelId="{8167C39C-1087-49F4-B164-F83F042B55B5}" type="pres">
      <dgm:prSet presAssocID="{BC327ADD-06DD-483F-8134-61E2CDF52B9B}" presName="tx1" presStyleLbl="revTx" presStyleIdx="2" presStyleCnt="4"/>
      <dgm:spPr/>
    </dgm:pt>
    <dgm:pt modelId="{BC3C6DA1-5655-4EB9-B25E-BDE6786B75D3}" type="pres">
      <dgm:prSet presAssocID="{BC327ADD-06DD-483F-8134-61E2CDF52B9B}" presName="vert1" presStyleCnt="0"/>
      <dgm:spPr/>
    </dgm:pt>
    <dgm:pt modelId="{2EB22C63-F70B-40E9-B3A0-8BB92D2D1571}" type="pres">
      <dgm:prSet presAssocID="{A9547A82-5E48-4297-8295-AEDA134853D4}" presName="thickLine" presStyleLbl="alignNode1" presStyleIdx="3" presStyleCnt="4"/>
      <dgm:spPr/>
    </dgm:pt>
    <dgm:pt modelId="{7BD81F25-2401-40AC-9265-91F4115F560A}" type="pres">
      <dgm:prSet presAssocID="{A9547A82-5E48-4297-8295-AEDA134853D4}" presName="horz1" presStyleCnt="0"/>
      <dgm:spPr/>
    </dgm:pt>
    <dgm:pt modelId="{3D119967-1438-4EC5-B332-24FEE5F319DA}" type="pres">
      <dgm:prSet presAssocID="{A9547A82-5E48-4297-8295-AEDA134853D4}" presName="tx1" presStyleLbl="revTx" presStyleIdx="3" presStyleCnt="4"/>
      <dgm:spPr/>
    </dgm:pt>
    <dgm:pt modelId="{B98DB6AD-75E6-4136-9111-85A92DBF0D69}" type="pres">
      <dgm:prSet presAssocID="{A9547A82-5E48-4297-8295-AEDA134853D4}" presName="vert1" presStyleCnt="0"/>
      <dgm:spPr/>
    </dgm:pt>
  </dgm:ptLst>
  <dgm:cxnLst>
    <dgm:cxn modelId="{00677E70-C77A-4D0D-B882-DE376CC7A4A7}" srcId="{B41BD7A8-DA40-4863-9EA5-2431B1B3E2EF}" destId="{A70C1DA7-6034-4003-A281-FE9F9F701A1D}" srcOrd="1" destOrd="0" parTransId="{722586AA-0EFE-46E6-B00C-3B79E43089A2}" sibTransId="{9111537F-ED47-468E-9C71-0CB232904AA4}"/>
    <dgm:cxn modelId="{CEA65257-13C9-41FC-B3BF-3BC4B40108A6}" type="presOf" srcId="{A9547A82-5E48-4297-8295-AEDA134853D4}" destId="{3D119967-1438-4EC5-B332-24FEE5F319DA}" srcOrd="0" destOrd="0" presId="urn:microsoft.com/office/officeart/2008/layout/LinedList"/>
    <dgm:cxn modelId="{33C2AF58-F282-4A2C-8855-7C910826EC2E}" type="presOf" srcId="{314ACC21-80DE-43A1-A774-EC5A53241DA3}" destId="{E3C0F89A-F561-46FE-A656-DDD4819F509F}" srcOrd="0" destOrd="0" presId="urn:microsoft.com/office/officeart/2008/layout/LinedList"/>
    <dgm:cxn modelId="{1E740F89-F81B-40D3-89AB-856EF41EB995}" srcId="{B41BD7A8-DA40-4863-9EA5-2431B1B3E2EF}" destId="{A9547A82-5E48-4297-8295-AEDA134853D4}" srcOrd="3" destOrd="0" parTransId="{275042D8-F765-4306-8F86-0FB7986F95E0}" sibTransId="{3257E060-3096-49B2-851B-83C30BF607AC}"/>
    <dgm:cxn modelId="{DB892EA1-4285-45E6-ABF7-E57B5BD466AA}" type="presOf" srcId="{B41BD7A8-DA40-4863-9EA5-2431B1B3E2EF}" destId="{9055C784-CE6B-490F-B262-15D3FCF3F8C0}" srcOrd="0" destOrd="0" presId="urn:microsoft.com/office/officeart/2008/layout/LinedList"/>
    <dgm:cxn modelId="{ED160BA7-3A99-4D14-B284-D70B13D622A7}" type="presOf" srcId="{BC327ADD-06DD-483F-8134-61E2CDF52B9B}" destId="{8167C39C-1087-49F4-B164-F83F042B55B5}" srcOrd="0" destOrd="0" presId="urn:microsoft.com/office/officeart/2008/layout/LinedList"/>
    <dgm:cxn modelId="{DF9EB7B2-31B1-4774-862B-6CF44E2AB8A7}" type="presOf" srcId="{A70C1DA7-6034-4003-A281-FE9F9F701A1D}" destId="{582D62AF-2FE1-4A7B-A219-8BE06A5A5787}" srcOrd="0" destOrd="0" presId="urn:microsoft.com/office/officeart/2008/layout/LinedList"/>
    <dgm:cxn modelId="{231906C4-91F4-479E-8FDE-5F76791A8357}" srcId="{B41BD7A8-DA40-4863-9EA5-2431B1B3E2EF}" destId="{314ACC21-80DE-43A1-A774-EC5A53241DA3}" srcOrd="0" destOrd="0" parTransId="{18438EFE-447F-4D0D-BC0C-DBB6A65CA269}" sibTransId="{8A91B1B1-4C36-4098-A45C-428822CCC7B2}"/>
    <dgm:cxn modelId="{410E9ED0-02D0-4AFD-94F6-BE7D44D947F1}" srcId="{B41BD7A8-DA40-4863-9EA5-2431B1B3E2EF}" destId="{BC327ADD-06DD-483F-8134-61E2CDF52B9B}" srcOrd="2" destOrd="0" parTransId="{9E445BAD-1A1C-460B-900E-05EBF8CD4974}" sibTransId="{09283CA5-AB62-40F7-B5B1-25D310802BC4}"/>
    <dgm:cxn modelId="{748A8F7C-D786-4B59-AB6D-5934E14756DE}" type="presParOf" srcId="{9055C784-CE6B-490F-B262-15D3FCF3F8C0}" destId="{DC5FFA32-6A7C-49CB-BDC5-E6A98E72828E}" srcOrd="0" destOrd="0" presId="urn:microsoft.com/office/officeart/2008/layout/LinedList"/>
    <dgm:cxn modelId="{443106C4-4F75-4674-9B6A-110BAF9872AD}" type="presParOf" srcId="{9055C784-CE6B-490F-B262-15D3FCF3F8C0}" destId="{E5CF6C9D-12AB-48A8-85B8-8A21ADA03088}" srcOrd="1" destOrd="0" presId="urn:microsoft.com/office/officeart/2008/layout/LinedList"/>
    <dgm:cxn modelId="{60E12A5D-A86B-4441-B4A3-D57F57EFCE44}" type="presParOf" srcId="{E5CF6C9D-12AB-48A8-85B8-8A21ADA03088}" destId="{E3C0F89A-F561-46FE-A656-DDD4819F509F}" srcOrd="0" destOrd="0" presId="urn:microsoft.com/office/officeart/2008/layout/LinedList"/>
    <dgm:cxn modelId="{CC7CEB35-E602-4640-8A07-4D8D9F18DE78}" type="presParOf" srcId="{E5CF6C9D-12AB-48A8-85B8-8A21ADA03088}" destId="{58157968-D5FC-4390-A952-22B749D7231D}" srcOrd="1" destOrd="0" presId="urn:microsoft.com/office/officeart/2008/layout/LinedList"/>
    <dgm:cxn modelId="{BCEFCC79-A727-42AE-B6E3-4C1DE33FA3BB}" type="presParOf" srcId="{9055C784-CE6B-490F-B262-15D3FCF3F8C0}" destId="{74671043-7278-44AB-B16D-155DD33FC4B4}" srcOrd="2" destOrd="0" presId="urn:microsoft.com/office/officeart/2008/layout/LinedList"/>
    <dgm:cxn modelId="{7752E370-9BB7-4977-85EE-429E33D2B628}" type="presParOf" srcId="{9055C784-CE6B-490F-B262-15D3FCF3F8C0}" destId="{5428B2FF-1E52-4A91-931B-B4D642C57A91}" srcOrd="3" destOrd="0" presId="urn:microsoft.com/office/officeart/2008/layout/LinedList"/>
    <dgm:cxn modelId="{7457F1E7-604A-4E1C-B271-E90B5D17626F}" type="presParOf" srcId="{5428B2FF-1E52-4A91-931B-B4D642C57A91}" destId="{582D62AF-2FE1-4A7B-A219-8BE06A5A5787}" srcOrd="0" destOrd="0" presId="urn:microsoft.com/office/officeart/2008/layout/LinedList"/>
    <dgm:cxn modelId="{8D603E7F-5B19-411B-942D-21862E00C360}" type="presParOf" srcId="{5428B2FF-1E52-4A91-931B-B4D642C57A91}" destId="{75E3882D-193E-4643-AABC-5D84B8D2C24D}" srcOrd="1" destOrd="0" presId="urn:microsoft.com/office/officeart/2008/layout/LinedList"/>
    <dgm:cxn modelId="{2E06E3A1-99F3-4B1D-9ED9-BB2B20242E4D}" type="presParOf" srcId="{9055C784-CE6B-490F-B262-15D3FCF3F8C0}" destId="{4FFB90A8-9764-461F-ABFD-5C643F6A30AF}" srcOrd="4" destOrd="0" presId="urn:microsoft.com/office/officeart/2008/layout/LinedList"/>
    <dgm:cxn modelId="{7EFF61F9-3EEF-4842-8463-C6E0FB0B419E}" type="presParOf" srcId="{9055C784-CE6B-490F-B262-15D3FCF3F8C0}" destId="{9B25A9E9-61C7-40D8-B84C-A84DEBF816FB}" srcOrd="5" destOrd="0" presId="urn:microsoft.com/office/officeart/2008/layout/LinedList"/>
    <dgm:cxn modelId="{0C59C69A-BB25-4870-A641-DDDB1DD2EACC}" type="presParOf" srcId="{9B25A9E9-61C7-40D8-B84C-A84DEBF816FB}" destId="{8167C39C-1087-49F4-B164-F83F042B55B5}" srcOrd="0" destOrd="0" presId="urn:microsoft.com/office/officeart/2008/layout/LinedList"/>
    <dgm:cxn modelId="{08ACDD46-60EC-43D7-87AC-748FB691B30E}" type="presParOf" srcId="{9B25A9E9-61C7-40D8-B84C-A84DEBF816FB}" destId="{BC3C6DA1-5655-4EB9-B25E-BDE6786B75D3}" srcOrd="1" destOrd="0" presId="urn:microsoft.com/office/officeart/2008/layout/LinedList"/>
    <dgm:cxn modelId="{66C013AE-E633-42B3-B84B-C94D80B84B1F}" type="presParOf" srcId="{9055C784-CE6B-490F-B262-15D3FCF3F8C0}" destId="{2EB22C63-F70B-40E9-B3A0-8BB92D2D1571}" srcOrd="6" destOrd="0" presId="urn:microsoft.com/office/officeart/2008/layout/LinedList"/>
    <dgm:cxn modelId="{EDAC8113-B5E6-43CA-9351-A9D9DF31F71C}" type="presParOf" srcId="{9055C784-CE6B-490F-B262-15D3FCF3F8C0}" destId="{7BD81F25-2401-40AC-9265-91F4115F560A}" srcOrd="7" destOrd="0" presId="urn:microsoft.com/office/officeart/2008/layout/LinedList"/>
    <dgm:cxn modelId="{710BDC75-A4EA-4D11-B89C-89208B36624B}" type="presParOf" srcId="{7BD81F25-2401-40AC-9265-91F4115F560A}" destId="{3D119967-1438-4EC5-B332-24FEE5F319DA}" srcOrd="0" destOrd="0" presId="urn:microsoft.com/office/officeart/2008/layout/LinedList"/>
    <dgm:cxn modelId="{63BA89E6-5055-468E-831D-028A2E3228DC}" type="presParOf" srcId="{7BD81F25-2401-40AC-9265-91F4115F560A}" destId="{B98DB6AD-75E6-4136-9111-85A92DBF0D6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90D89-1927-4D93-B7E9-D601B08C2960}" type="doc">
      <dgm:prSet loTypeId="urn:microsoft.com/office/officeart/2005/8/layout/vList5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1001540-B672-47D0-9955-8C49C4EB0295}">
      <dgm:prSet/>
      <dgm:spPr>
        <a:solidFill>
          <a:srgbClr val="C00000"/>
        </a:solidFill>
      </dgm:spPr>
      <dgm:t>
        <a:bodyPr/>
        <a:lstStyle/>
        <a:p>
          <a:r>
            <a:rPr lang="en-US" dirty="0"/>
            <a:t>The following are </a:t>
          </a:r>
          <a:r>
            <a:rPr lang="en-US" b="1" dirty="0"/>
            <a:t>not</a:t>
          </a:r>
          <a:r>
            <a:rPr lang="en-US" dirty="0"/>
            <a:t> eligible:</a:t>
          </a:r>
        </a:p>
      </dgm:t>
    </dgm:pt>
    <dgm:pt modelId="{FA087654-62A2-4003-9F12-744149E5A391}" type="parTrans" cxnId="{B256F3DC-7061-4F7A-BBFF-E9F98093A92C}">
      <dgm:prSet/>
      <dgm:spPr/>
      <dgm:t>
        <a:bodyPr/>
        <a:lstStyle/>
        <a:p>
          <a:endParaRPr lang="en-US"/>
        </a:p>
      </dgm:t>
    </dgm:pt>
    <dgm:pt modelId="{863AD1E4-AEA5-48AE-BA88-DF3E1499B4FD}" type="sibTrans" cxnId="{B256F3DC-7061-4F7A-BBFF-E9F98093A92C}">
      <dgm:prSet/>
      <dgm:spPr/>
      <dgm:t>
        <a:bodyPr/>
        <a:lstStyle/>
        <a:p>
          <a:endParaRPr lang="en-US"/>
        </a:p>
      </dgm:t>
    </dgm:pt>
    <dgm:pt modelId="{2FD7C69D-28F5-4DC5-890F-15A304B442A7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Individuals.</a:t>
          </a:r>
        </a:p>
      </dgm:t>
    </dgm:pt>
    <dgm:pt modelId="{7D7E1022-FB5A-40D6-8A70-653F946EAD7B}" type="parTrans" cxnId="{A361D0FF-9E53-4C86-A93C-C9D88E510CAB}">
      <dgm:prSet/>
      <dgm:spPr/>
      <dgm:t>
        <a:bodyPr/>
        <a:lstStyle/>
        <a:p>
          <a:endParaRPr lang="en-US"/>
        </a:p>
      </dgm:t>
    </dgm:pt>
    <dgm:pt modelId="{D7DE2C95-98EC-405D-89F3-5D2EF16D5A9B}" type="sibTrans" cxnId="{A361D0FF-9E53-4C86-A93C-C9D88E510CAB}">
      <dgm:prSet/>
      <dgm:spPr/>
      <dgm:t>
        <a:bodyPr/>
        <a:lstStyle/>
        <a:p>
          <a:endParaRPr lang="en-US"/>
        </a:p>
      </dgm:t>
    </dgm:pt>
    <dgm:pt modelId="{F03EAEB8-35FB-4CBC-815B-EBC1D63E2606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For-profit organizations.</a:t>
          </a:r>
        </a:p>
      </dgm:t>
    </dgm:pt>
    <dgm:pt modelId="{0BEFBE1D-2733-4FA5-8B63-DF391DF49AD1}" type="parTrans" cxnId="{37A138EF-CA48-4AD5-9637-3D956A20F304}">
      <dgm:prSet/>
      <dgm:spPr/>
      <dgm:t>
        <a:bodyPr/>
        <a:lstStyle/>
        <a:p>
          <a:endParaRPr lang="en-US"/>
        </a:p>
      </dgm:t>
    </dgm:pt>
    <dgm:pt modelId="{98CEE15C-6BF9-412D-A126-9CFC9965CE74}" type="sibTrans" cxnId="{37A138EF-CA48-4AD5-9637-3D956A20F304}">
      <dgm:prSet/>
      <dgm:spPr/>
      <dgm:t>
        <a:bodyPr/>
        <a:lstStyle/>
        <a:p>
          <a:endParaRPr lang="en-US"/>
        </a:p>
      </dgm:t>
    </dgm:pt>
    <dgm:pt modelId="{528C1EFC-D79F-45CA-8F10-70DD3BFD79C2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 dirty="0"/>
            <a:t>Organizations whose mission is not connected the humanities.</a:t>
          </a:r>
        </a:p>
      </dgm:t>
    </dgm:pt>
    <dgm:pt modelId="{3EBDAD80-4EF7-49D4-9938-C5657607BE6F}" type="parTrans" cxnId="{FBC039DD-9F5E-4622-A6B9-7C1A61157F92}">
      <dgm:prSet/>
      <dgm:spPr/>
      <dgm:t>
        <a:bodyPr/>
        <a:lstStyle/>
        <a:p>
          <a:endParaRPr lang="en-US"/>
        </a:p>
      </dgm:t>
    </dgm:pt>
    <dgm:pt modelId="{8FFED287-0D12-4AC6-82ED-C19CCB3EADE6}" type="sibTrans" cxnId="{FBC039DD-9F5E-4622-A6B9-7C1A61157F92}">
      <dgm:prSet/>
      <dgm:spPr/>
      <dgm:t>
        <a:bodyPr/>
        <a:lstStyle/>
        <a:p>
          <a:endParaRPr lang="en-US"/>
        </a:p>
      </dgm:t>
    </dgm:pt>
    <dgm:pt modelId="{AACA4F41-566F-4174-975C-9391A25FAAF3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Organizations whose primary focus is the creation or performance of the arts.</a:t>
          </a:r>
        </a:p>
      </dgm:t>
    </dgm:pt>
    <dgm:pt modelId="{AF322080-05A2-48FA-8046-65FED09B10BB}" type="parTrans" cxnId="{A09BC97B-8683-4569-9F9E-028CADF0D71B}">
      <dgm:prSet/>
      <dgm:spPr/>
      <dgm:t>
        <a:bodyPr/>
        <a:lstStyle/>
        <a:p>
          <a:endParaRPr lang="en-US"/>
        </a:p>
      </dgm:t>
    </dgm:pt>
    <dgm:pt modelId="{AE890C93-A820-4743-ACC8-04733A70589D}" type="sibTrans" cxnId="{A09BC97B-8683-4569-9F9E-028CADF0D71B}">
      <dgm:prSet/>
      <dgm:spPr/>
      <dgm:t>
        <a:bodyPr/>
        <a:lstStyle/>
        <a:p>
          <a:endParaRPr lang="en-US"/>
        </a:p>
      </dgm:t>
    </dgm:pt>
    <dgm:pt modelId="{D5843125-0117-46C8-AFD6-FCEE88BC7FA7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Political or advocacy organizations.</a:t>
          </a:r>
        </a:p>
      </dgm:t>
    </dgm:pt>
    <dgm:pt modelId="{6BCA7A04-A12F-44AE-89B8-D681BD8AAA1C}" type="parTrans" cxnId="{29388DEE-5609-4DA3-ACEE-9820307AB6DF}">
      <dgm:prSet/>
      <dgm:spPr/>
      <dgm:t>
        <a:bodyPr/>
        <a:lstStyle/>
        <a:p>
          <a:endParaRPr lang="en-US"/>
        </a:p>
      </dgm:t>
    </dgm:pt>
    <dgm:pt modelId="{B8A8E66A-C628-445B-B62D-FFB7DA24ADC7}" type="sibTrans" cxnId="{29388DEE-5609-4DA3-ACEE-9820307AB6DF}">
      <dgm:prSet/>
      <dgm:spPr/>
      <dgm:t>
        <a:bodyPr/>
        <a:lstStyle/>
        <a:p>
          <a:endParaRPr lang="en-US"/>
        </a:p>
      </dgm:t>
    </dgm:pt>
    <dgm:pt modelId="{B0033B74-EBC7-461D-9786-894F8EC4C9E4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Religious organizations who seek to carry out advocacy or conversion.</a:t>
          </a:r>
        </a:p>
      </dgm:t>
    </dgm:pt>
    <dgm:pt modelId="{6D4A8E0F-A800-4305-888D-49D376A3C052}" type="parTrans" cxnId="{DD1644A3-370B-4588-9783-D456A42C790B}">
      <dgm:prSet/>
      <dgm:spPr/>
      <dgm:t>
        <a:bodyPr/>
        <a:lstStyle/>
        <a:p>
          <a:endParaRPr lang="en-US"/>
        </a:p>
      </dgm:t>
    </dgm:pt>
    <dgm:pt modelId="{62942CC5-347D-4432-BDA9-162D0CF99C82}" type="sibTrans" cxnId="{DD1644A3-370B-4588-9783-D456A42C790B}">
      <dgm:prSet/>
      <dgm:spPr/>
      <dgm:t>
        <a:bodyPr/>
        <a:lstStyle/>
        <a:p>
          <a:endParaRPr lang="en-US"/>
        </a:p>
      </dgm:t>
    </dgm:pt>
    <dgm:pt modelId="{D738FF8F-D6CB-4B25-A978-BC8BB48D3297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/>
            <a:t>Organizations that discriminate against any person or group of persons.</a:t>
          </a:r>
        </a:p>
      </dgm:t>
    </dgm:pt>
    <dgm:pt modelId="{6F55FEE5-A5BC-4E46-8A30-875A499A67BF}" type="parTrans" cxnId="{84D5FA0D-5427-4B4F-85ED-9469CF05637E}">
      <dgm:prSet/>
      <dgm:spPr/>
      <dgm:t>
        <a:bodyPr/>
        <a:lstStyle/>
        <a:p>
          <a:endParaRPr lang="en-US"/>
        </a:p>
      </dgm:t>
    </dgm:pt>
    <dgm:pt modelId="{86E35C5D-5CD1-477B-8672-C39543EAF859}" type="sibTrans" cxnId="{84D5FA0D-5427-4B4F-85ED-9469CF05637E}">
      <dgm:prSet/>
      <dgm:spPr/>
      <dgm:t>
        <a:bodyPr/>
        <a:lstStyle/>
        <a:p>
          <a:endParaRPr lang="en-US"/>
        </a:p>
      </dgm:t>
    </dgm:pt>
    <dgm:pt modelId="{04EBA72B-2C5F-455B-8DB6-2755F699FB38}" type="pres">
      <dgm:prSet presAssocID="{59790D89-1927-4D93-B7E9-D601B08C2960}" presName="Name0" presStyleCnt="0">
        <dgm:presLayoutVars>
          <dgm:dir/>
          <dgm:animLvl val="lvl"/>
          <dgm:resizeHandles val="exact"/>
        </dgm:presLayoutVars>
      </dgm:prSet>
      <dgm:spPr/>
    </dgm:pt>
    <dgm:pt modelId="{8E6F8586-1778-4360-9745-7DD1FB018073}" type="pres">
      <dgm:prSet presAssocID="{11001540-B672-47D0-9955-8C49C4EB0295}" presName="linNode" presStyleCnt="0"/>
      <dgm:spPr/>
    </dgm:pt>
    <dgm:pt modelId="{A70B1B0D-55AE-4BA1-8C9F-97EBEE1919E0}" type="pres">
      <dgm:prSet presAssocID="{11001540-B672-47D0-9955-8C49C4EB0295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C5E035F-63A3-4DAA-BF96-9E46EA777579}" type="pres">
      <dgm:prSet presAssocID="{11001540-B672-47D0-9955-8C49C4EB0295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84D5FA0D-5427-4B4F-85ED-9469CF05637E}" srcId="{11001540-B672-47D0-9955-8C49C4EB0295}" destId="{D738FF8F-D6CB-4B25-A978-BC8BB48D3297}" srcOrd="6" destOrd="0" parTransId="{6F55FEE5-A5BC-4E46-8A30-875A499A67BF}" sibTransId="{86E35C5D-5CD1-477B-8672-C39543EAF859}"/>
    <dgm:cxn modelId="{B90EA111-700D-4B01-A92B-1EE30EE0CAF5}" type="presOf" srcId="{2FD7C69D-28F5-4DC5-890F-15A304B442A7}" destId="{AC5E035F-63A3-4DAA-BF96-9E46EA777579}" srcOrd="0" destOrd="0" presId="urn:microsoft.com/office/officeart/2005/8/layout/vList5"/>
    <dgm:cxn modelId="{968FB15F-515A-4C83-BC86-4A3F1319670A}" type="presOf" srcId="{D5843125-0117-46C8-AFD6-FCEE88BC7FA7}" destId="{AC5E035F-63A3-4DAA-BF96-9E46EA777579}" srcOrd="0" destOrd="4" presId="urn:microsoft.com/office/officeart/2005/8/layout/vList5"/>
    <dgm:cxn modelId="{582C224F-D6EC-4184-A480-EF877EB69010}" type="presOf" srcId="{528C1EFC-D79F-45CA-8F10-70DD3BFD79C2}" destId="{AC5E035F-63A3-4DAA-BF96-9E46EA777579}" srcOrd="0" destOrd="2" presId="urn:microsoft.com/office/officeart/2005/8/layout/vList5"/>
    <dgm:cxn modelId="{C47E3C74-E49A-4F05-BBBA-A1B503190FF8}" type="presOf" srcId="{59790D89-1927-4D93-B7E9-D601B08C2960}" destId="{04EBA72B-2C5F-455B-8DB6-2755F699FB38}" srcOrd="0" destOrd="0" presId="urn:microsoft.com/office/officeart/2005/8/layout/vList5"/>
    <dgm:cxn modelId="{A419C478-DF63-4C14-95C8-06754B145D38}" type="presOf" srcId="{11001540-B672-47D0-9955-8C49C4EB0295}" destId="{A70B1B0D-55AE-4BA1-8C9F-97EBEE1919E0}" srcOrd="0" destOrd="0" presId="urn:microsoft.com/office/officeart/2005/8/layout/vList5"/>
    <dgm:cxn modelId="{A09BC97B-8683-4569-9F9E-028CADF0D71B}" srcId="{11001540-B672-47D0-9955-8C49C4EB0295}" destId="{AACA4F41-566F-4174-975C-9391A25FAAF3}" srcOrd="3" destOrd="0" parTransId="{AF322080-05A2-48FA-8046-65FED09B10BB}" sibTransId="{AE890C93-A820-4743-ACC8-04733A70589D}"/>
    <dgm:cxn modelId="{F574B39C-5585-4B32-ADF2-9D813ED7B4A7}" type="presOf" srcId="{AACA4F41-566F-4174-975C-9391A25FAAF3}" destId="{AC5E035F-63A3-4DAA-BF96-9E46EA777579}" srcOrd="0" destOrd="3" presId="urn:microsoft.com/office/officeart/2005/8/layout/vList5"/>
    <dgm:cxn modelId="{DD1644A3-370B-4588-9783-D456A42C790B}" srcId="{11001540-B672-47D0-9955-8C49C4EB0295}" destId="{B0033B74-EBC7-461D-9786-894F8EC4C9E4}" srcOrd="5" destOrd="0" parTransId="{6D4A8E0F-A800-4305-888D-49D376A3C052}" sibTransId="{62942CC5-347D-4432-BDA9-162D0CF99C82}"/>
    <dgm:cxn modelId="{9FD861C2-C260-499D-B1CD-CBA700C91E01}" type="presOf" srcId="{B0033B74-EBC7-461D-9786-894F8EC4C9E4}" destId="{AC5E035F-63A3-4DAA-BF96-9E46EA777579}" srcOrd="0" destOrd="5" presId="urn:microsoft.com/office/officeart/2005/8/layout/vList5"/>
    <dgm:cxn modelId="{9127A9D0-2465-402F-A64F-99FA09553415}" type="presOf" srcId="{D738FF8F-D6CB-4B25-A978-BC8BB48D3297}" destId="{AC5E035F-63A3-4DAA-BF96-9E46EA777579}" srcOrd="0" destOrd="6" presId="urn:microsoft.com/office/officeart/2005/8/layout/vList5"/>
    <dgm:cxn modelId="{B256F3DC-7061-4F7A-BBFF-E9F98093A92C}" srcId="{59790D89-1927-4D93-B7E9-D601B08C2960}" destId="{11001540-B672-47D0-9955-8C49C4EB0295}" srcOrd="0" destOrd="0" parTransId="{FA087654-62A2-4003-9F12-744149E5A391}" sibTransId="{863AD1E4-AEA5-48AE-BA88-DF3E1499B4FD}"/>
    <dgm:cxn modelId="{FBC039DD-9F5E-4622-A6B9-7C1A61157F92}" srcId="{11001540-B672-47D0-9955-8C49C4EB0295}" destId="{528C1EFC-D79F-45CA-8F10-70DD3BFD79C2}" srcOrd="2" destOrd="0" parTransId="{3EBDAD80-4EF7-49D4-9938-C5657607BE6F}" sibTransId="{8FFED287-0D12-4AC6-82ED-C19CCB3EADE6}"/>
    <dgm:cxn modelId="{A77D4BDF-EFA8-4D66-BD1B-A52FDF46054F}" type="presOf" srcId="{F03EAEB8-35FB-4CBC-815B-EBC1D63E2606}" destId="{AC5E035F-63A3-4DAA-BF96-9E46EA777579}" srcOrd="0" destOrd="1" presId="urn:microsoft.com/office/officeart/2005/8/layout/vList5"/>
    <dgm:cxn modelId="{29388DEE-5609-4DA3-ACEE-9820307AB6DF}" srcId="{11001540-B672-47D0-9955-8C49C4EB0295}" destId="{D5843125-0117-46C8-AFD6-FCEE88BC7FA7}" srcOrd="4" destOrd="0" parTransId="{6BCA7A04-A12F-44AE-89B8-D681BD8AAA1C}" sibTransId="{B8A8E66A-C628-445B-B62D-FFB7DA24ADC7}"/>
    <dgm:cxn modelId="{37A138EF-CA48-4AD5-9637-3D956A20F304}" srcId="{11001540-B672-47D0-9955-8C49C4EB0295}" destId="{F03EAEB8-35FB-4CBC-815B-EBC1D63E2606}" srcOrd="1" destOrd="0" parTransId="{0BEFBE1D-2733-4FA5-8B63-DF391DF49AD1}" sibTransId="{98CEE15C-6BF9-412D-A126-9CFC9965CE74}"/>
    <dgm:cxn modelId="{A361D0FF-9E53-4C86-A93C-C9D88E510CAB}" srcId="{11001540-B672-47D0-9955-8C49C4EB0295}" destId="{2FD7C69D-28F5-4DC5-890F-15A304B442A7}" srcOrd="0" destOrd="0" parTransId="{7D7E1022-FB5A-40D6-8A70-653F946EAD7B}" sibTransId="{D7DE2C95-98EC-405D-89F3-5D2EF16D5A9B}"/>
    <dgm:cxn modelId="{26C94910-38F4-454E-B135-6C47158C7098}" type="presParOf" srcId="{04EBA72B-2C5F-455B-8DB6-2755F699FB38}" destId="{8E6F8586-1778-4360-9745-7DD1FB018073}" srcOrd="0" destOrd="0" presId="urn:microsoft.com/office/officeart/2005/8/layout/vList5"/>
    <dgm:cxn modelId="{67E69500-5CA2-4B98-A6DC-6E029EE2B309}" type="presParOf" srcId="{8E6F8586-1778-4360-9745-7DD1FB018073}" destId="{A70B1B0D-55AE-4BA1-8C9F-97EBEE1919E0}" srcOrd="0" destOrd="0" presId="urn:microsoft.com/office/officeart/2005/8/layout/vList5"/>
    <dgm:cxn modelId="{96BB8D07-D989-4704-8416-44E2A9AA31E7}" type="presParOf" srcId="{8E6F8586-1778-4360-9745-7DD1FB018073}" destId="{AC5E035F-63A3-4DAA-BF96-9E46EA7775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38C794-E3BD-48A0-AB24-BEF9849B64EC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5A2E985-F20C-438F-A4AF-43CABF5E2C53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Humanities programming;</a:t>
          </a:r>
        </a:p>
      </dgm:t>
    </dgm:pt>
    <dgm:pt modelId="{458CE5AE-3B9A-40E5-8117-FA15BD5719AE}" type="parTrans" cxnId="{A8DA1B59-266B-4BA9-B965-05379E306D71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76061927-5DD1-431E-A761-72FCABE89019}" type="sibTrans" cxnId="{A8DA1B59-266B-4BA9-B965-05379E306D71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B5B5CB2A-AB21-49C5-8293-7C9EB55A77F5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General operating costs of humanities-focused organizations;</a:t>
          </a:r>
        </a:p>
      </dgm:t>
    </dgm:pt>
    <dgm:pt modelId="{CD307C25-C569-43CB-B89A-18B2CFF8F762}" type="parTrans" cxnId="{8C643A03-C9D7-4B6C-942B-74DB366468A2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DB4DF28A-7F27-4C31-9A02-534C5B49BC66}" type="sibTrans" cxnId="{8C643A03-C9D7-4B6C-942B-74DB366468A2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0326502A-525C-4924-905A-BD4929166A78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Strategic planning and capacity-building efforts related to preparing, responding to, and recovering from the coronavirus;</a:t>
          </a:r>
        </a:p>
      </dgm:t>
    </dgm:pt>
    <dgm:pt modelId="{BF690117-FD89-47A7-A15A-366E1E042B49}" type="parTrans" cxnId="{572572F3-3882-4F0E-A490-FACD683EE865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CB7EAD4A-2A5F-4DC6-A5C5-AF53F3FE1DE6}" type="sibTrans" cxnId="{572572F3-3882-4F0E-A490-FACD683EE865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FF9DB8A3-0897-4ABB-8549-2451625401EA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Technical/consultant needs related to a digital transition (equipment costs cannot exceed 20% of the award);</a:t>
          </a:r>
        </a:p>
      </dgm:t>
    </dgm:pt>
    <dgm:pt modelId="{EA88E293-FC4B-494C-8FBB-02474B51EFAD}" type="parTrans" cxnId="{4A840E9E-C17D-4A80-8BBA-6DE38D6CD585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D007556D-F0DB-485F-A00B-6D2247B0CABD}" type="sibTrans" cxnId="{4A840E9E-C17D-4A80-8BBA-6DE38D6CD585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FCA44802-4CC6-4BCC-B036-8E024BA3AC76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Expansion, due to the effects of the coronavirus, of outdoor and virtual humanities programming and activities, from traditional environments to those that are more accessible;</a:t>
          </a:r>
        </a:p>
      </dgm:t>
    </dgm:pt>
    <dgm:pt modelId="{3015FC50-C803-4469-8CE8-1E532F3176F5}" type="parTrans" cxnId="{425230D5-E018-4292-A2E3-F6954B9575C6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4DB3C6AB-9B52-4EF5-B8BC-E4DE5C3F4ECC}" type="sibTrans" cxnId="{425230D5-E018-4292-A2E3-F6954B9575C6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103FF84F-E9EC-40D3-BC25-2D0C041F9517}">
      <dgm:prSet/>
      <dgm:spPr/>
      <dgm:t>
        <a:bodyPr/>
        <a:lstStyle/>
        <a:p>
          <a:r>
            <a:rPr lang="en-US" dirty="0">
              <a:solidFill>
                <a:srgbClr val="400000"/>
              </a:solidFill>
              <a:latin typeface="Constantia" panose="02030602050306030303" pitchFamily="18" charset="0"/>
            </a:rPr>
            <a:t>Equity assessments and planning related to coronavirus and the economic crisis.</a:t>
          </a:r>
        </a:p>
      </dgm:t>
    </dgm:pt>
    <dgm:pt modelId="{B8844110-F623-41C8-8B62-D4E188EE663D}" type="parTrans" cxnId="{271DFF98-227C-4034-B5CA-45509E3CCE8F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AE91C488-78A9-40A4-9393-381047AF1A8B}" type="sibTrans" cxnId="{271DFF98-227C-4034-B5CA-45509E3CCE8F}">
      <dgm:prSet/>
      <dgm:spPr/>
      <dgm:t>
        <a:bodyPr/>
        <a:lstStyle/>
        <a:p>
          <a:endParaRPr lang="en-US">
            <a:solidFill>
              <a:srgbClr val="400000"/>
            </a:solidFill>
          </a:endParaRPr>
        </a:p>
      </dgm:t>
    </dgm:pt>
    <dgm:pt modelId="{9690FA5E-0C01-4985-BA75-A579FE759D13}" type="pres">
      <dgm:prSet presAssocID="{6C38C794-E3BD-48A0-AB24-BEF9849B64EC}" presName="vert0" presStyleCnt="0">
        <dgm:presLayoutVars>
          <dgm:dir/>
          <dgm:animOne val="branch"/>
          <dgm:animLvl val="lvl"/>
        </dgm:presLayoutVars>
      </dgm:prSet>
      <dgm:spPr/>
    </dgm:pt>
    <dgm:pt modelId="{0175EAAD-89C0-4431-9D91-FC176D8B48C6}" type="pres">
      <dgm:prSet presAssocID="{B5A2E985-F20C-438F-A4AF-43CABF5E2C53}" presName="thickLine" presStyleLbl="alignNode1" presStyleIdx="0" presStyleCnt="6"/>
      <dgm:spPr/>
    </dgm:pt>
    <dgm:pt modelId="{E5D8B94C-18E3-48E6-98F7-372A8B6B7BD0}" type="pres">
      <dgm:prSet presAssocID="{B5A2E985-F20C-438F-A4AF-43CABF5E2C53}" presName="horz1" presStyleCnt="0"/>
      <dgm:spPr/>
    </dgm:pt>
    <dgm:pt modelId="{0BA6B5F0-542F-4BE7-99CA-289B85BC678C}" type="pres">
      <dgm:prSet presAssocID="{B5A2E985-F20C-438F-A4AF-43CABF5E2C53}" presName="tx1" presStyleLbl="revTx" presStyleIdx="0" presStyleCnt="6"/>
      <dgm:spPr/>
    </dgm:pt>
    <dgm:pt modelId="{5A4B72CF-2019-47D3-8049-1C984FC30A0D}" type="pres">
      <dgm:prSet presAssocID="{B5A2E985-F20C-438F-A4AF-43CABF5E2C53}" presName="vert1" presStyleCnt="0"/>
      <dgm:spPr/>
    </dgm:pt>
    <dgm:pt modelId="{4D1C5D6A-3DDE-4C56-90B4-7472129F6C71}" type="pres">
      <dgm:prSet presAssocID="{B5B5CB2A-AB21-49C5-8293-7C9EB55A77F5}" presName="thickLine" presStyleLbl="alignNode1" presStyleIdx="1" presStyleCnt="6"/>
      <dgm:spPr/>
    </dgm:pt>
    <dgm:pt modelId="{7876A76F-7612-4B05-B52F-1D1659969813}" type="pres">
      <dgm:prSet presAssocID="{B5B5CB2A-AB21-49C5-8293-7C9EB55A77F5}" presName="horz1" presStyleCnt="0"/>
      <dgm:spPr/>
    </dgm:pt>
    <dgm:pt modelId="{C69F6D48-DAD8-413B-80A1-E560AC4C4064}" type="pres">
      <dgm:prSet presAssocID="{B5B5CB2A-AB21-49C5-8293-7C9EB55A77F5}" presName="tx1" presStyleLbl="revTx" presStyleIdx="1" presStyleCnt="6"/>
      <dgm:spPr/>
    </dgm:pt>
    <dgm:pt modelId="{98CF147E-5615-4CD9-9019-EABFB175414B}" type="pres">
      <dgm:prSet presAssocID="{B5B5CB2A-AB21-49C5-8293-7C9EB55A77F5}" presName="vert1" presStyleCnt="0"/>
      <dgm:spPr/>
    </dgm:pt>
    <dgm:pt modelId="{37CF8ED8-0DD0-43F7-95CA-2ECED1D024FC}" type="pres">
      <dgm:prSet presAssocID="{0326502A-525C-4924-905A-BD4929166A78}" presName="thickLine" presStyleLbl="alignNode1" presStyleIdx="2" presStyleCnt="6"/>
      <dgm:spPr/>
    </dgm:pt>
    <dgm:pt modelId="{F108FF0C-9498-4F59-A128-777DEA784968}" type="pres">
      <dgm:prSet presAssocID="{0326502A-525C-4924-905A-BD4929166A78}" presName="horz1" presStyleCnt="0"/>
      <dgm:spPr/>
    </dgm:pt>
    <dgm:pt modelId="{4A7305E5-8511-47AF-AE3F-4E4BF7B37F8A}" type="pres">
      <dgm:prSet presAssocID="{0326502A-525C-4924-905A-BD4929166A78}" presName="tx1" presStyleLbl="revTx" presStyleIdx="2" presStyleCnt="6"/>
      <dgm:spPr/>
    </dgm:pt>
    <dgm:pt modelId="{F26D1EE5-3E79-488D-9213-5345ABED408B}" type="pres">
      <dgm:prSet presAssocID="{0326502A-525C-4924-905A-BD4929166A78}" presName="vert1" presStyleCnt="0"/>
      <dgm:spPr/>
    </dgm:pt>
    <dgm:pt modelId="{3F633622-2BE0-4142-B676-6ABAFE0F850C}" type="pres">
      <dgm:prSet presAssocID="{FF9DB8A3-0897-4ABB-8549-2451625401EA}" presName="thickLine" presStyleLbl="alignNode1" presStyleIdx="3" presStyleCnt="6"/>
      <dgm:spPr/>
    </dgm:pt>
    <dgm:pt modelId="{E1428A4A-AFB6-4311-8D6D-4DB038C40904}" type="pres">
      <dgm:prSet presAssocID="{FF9DB8A3-0897-4ABB-8549-2451625401EA}" presName="horz1" presStyleCnt="0"/>
      <dgm:spPr/>
    </dgm:pt>
    <dgm:pt modelId="{EC6E8240-724D-4707-A935-0142CD3C31B4}" type="pres">
      <dgm:prSet presAssocID="{FF9DB8A3-0897-4ABB-8549-2451625401EA}" presName="tx1" presStyleLbl="revTx" presStyleIdx="3" presStyleCnt="6"/>
      <dgm:spPr/>
    </dgm:pt>
    <dgm:pt modelId="{75FC1B31-DDA8-44B8-B406-9821DB310A0E}" type="pres">
      <dgm:prSet presAssocID="{FF9DB8A3-0897-4ABB-8549-2451625401EA}" presName="vert1" presStyleCnt="0"/>
      <dgm:spPr/>
    </dgm:pt>
    <dgm:pt modelId="{32362004-BC94-4911-86C2-086F71DFB11C}" type="pres">
      <dgm:prSet presAssocID="{FCA44802-4CC6-4BCC-B036-8E024BA3AC76}" presName="thickLine" presStyleLbl="alignNode1" presStyleIdx="4" presStyleCnt="6"/>
      <dgm:spPr/>
    </dgm:pt>
    <dgm:pt modelId="{71B5E2B8-B5AB-4C98-8443-F4DD0E8945B5}" type="pres">
      <dgm:prSet presAssocID="{FCA44802-4CC6-4BCC-B036-8E024BA3AC76}" presName="horz1" presStyleCnt="0"/>
      <dgm:spPr/>
    </dgm:pt>
    <dgm:pt modelId="{14EE06CB-6E7F-4ED3-84E6-8442D5A6EA28}" type="pres">
      <dgm:prSet presAssocID="{FCA44802-4CC6-4BCC-B036-8E024BA3AC76}" presName="tx1" presStyleLbl="revTx" presStyleIdx="4" presStyleCnt="6"/>
      <dgm:spPr/>
    </dgm:pt>
    <dgm:pt modelId="{D3000EF7-E4B1-485C-8DAA-4252FCACAAB8}" type="pres">
      <dgm:prSet presAssocID="{FCA44802-4CC6-4BCC-B036-8E024BA3AC76}" presName="vert1" presStyleCnt="0"/>
      <dgm:spPr/>
    </dgm:pt>
    <dgm:pt modelId="{4FF1B941-1C69-4B10-8F35-1F90255F77C9}" type="pres">
      <dgm:prSet presAssocID="{103FF84F-E9EC-40D3-BC25-2D0C041F9517}" presName="thickLine" presStyleLbl="alignNode1" presStyleIdx="5" presStyleCnt="6"/>
      <dgm:spPr/>
    </dgm:pt>
    <dgm:pt modelId="{85FFA0EA-402C-452A-84FD-635D1F200EB8}" type="pres">
      <dgm:prSet presAssocID="{103FF84F-E9EC-40D3-BC25-2D0C041F9517}" presName="horz1" presStyleCnt="0"/>
      <dgm:spPr/>
    </dgm:pt>
    <dgm:pt modelId="{67EA264B-5F2E-4F9D-A75C-A00AF0751F46}" type="pres">
      <dgm:prSet presAssocID="{103FF84F-E9EC-40D3-BC25-2D0C041F9517}" presName="tx1" presStyleLbl="revTx" presStyleIdx="5" presStyleCnt="6"/>
      <dgm:spPr/>
    </dgm:pt>
    <dgm:pt modelId="{30BF1C11-4605-47BC-B5E5-07A91912FF06}" type="pres">
      <dgm:prSet presAssocID="{103FF84F-E9EC-40D3-BC25-2D0C041F9517}" presName="vert1" presStyleCnt="0"/>
      <dgm:spPr/>
    </dgm:pt>
  </dgm:ptLst>
  <dgm:cxnLst>
    <dgm:cxn modelId="{8C643A03-C9D7-4B6C-942B-74DB366468A2}" srcId="{6C38C794-E3BD-48A0-AB24-BEF9849B64EC}" destId="{B5B5CB2A-AB21-49C5-8293-7C9EB55A77F5}" srcOrd="1" destOrd="0" parTransId="{CD307C25-C569-43CB-B89A-18B2CFF8F762}" sibTransId="{DB4DF28A-7F27-4C31-9A02-534C5B49BC66}"/>
    <dgm:cxn modelId="{26A07F03-2E46-4F4E-8C30-EFB29C5FC66B}" type="presOf" srcId="{FCA44802-4CC6-4BCC-B036-8E024BA3AC76}" destId="{14EE06CB-6E7F-4ED3-84E6-8442D5A6EA28}" srcOrd="0" destOrd="0" presId="urn:microsoft.com/office/officeart/2008/layout/LinedList"/>
    <dgm:cxn modelId="{A16F7B2E-19B5-4E5E-9929-563422398B43}" type="presOf" srcId="{B5A2E985-F20C-438F-A4AF-43CABF5E2C53}" destId="{0BA6B5F0-542F-4BE7-99CA-289B85BC678C}" srcOrd="0" destOrd="0" presId="urn:microsoft.com/office/officeart/2008/layout/LinedList"/>
    <dgm:cxn modelId="{3861D634-C83B-41A4-A871-85EC1457B480}" type="presOf" srcId="{103FF84F-E9EC-40D3-BC25-2D0C041F9517}" destId="{67EA264B-5F2E-4F9D-A75C-A00AF0751F46}" srcOrd="0" destOrd="0" presId="urn:microsoft.com/office/officeart/2008/layout/LinedList"/>
    <dgm:cxn modelId="{F6877D55-6413-4123-9E3C-02973CD23DC9}" type="presOf" srcId="{6C38C794-E3BD-48A0-AB24-BEF9849B64EC}" destId="{9690FA5E-0C01-4985-BA75-A579FE759D13}" srcOrd="0" destOrd="0" presId="urn:microsoft.com/office/officeart/2008/layout/LinedList"/>
    <dgm:cxn modelId="{A8DA1B59-266B-4BA9-B965-05379E306D71}" srcId="{6C38C794-E3BD-48A0-AB24-BEF9849B64EC}" destId="{B5A2E985-F20C-438F-A4AF-43CABF5E2C53}" srcOrd="0" destOrd="0" parTransId="{458CE5AE-3B9A-40E5-8117-FA15BD5719AE}" sibTransId="{76061927-5DD1-431E-A761-72FCABE89019}"/>
    <dgm:cxn modelId="{FB69657D-BF9C-4072-8868-B349703EB319}" type="presOf" srcId="{FF9DB8A3-0897-4ABB-8549-2451625401EA}" destId="{EC6E8240-724D-4707-A935-0142CD3C31B4}" srcOrd="0" destOrd="0" presId="urn:microsoft.com/office/officeart/2008/layout/LinedList"/>
    <dgm:cxn modelId="{271DFF98-227C-4034-B5CA-45509E3CCE8F}" srcId="{6C38C794-E3BD-48A0-AB24-BEF9849B64EC}" destId="{103FF84F-E9EC-40D3-BC25-2D0C041F9517}" srcOrd="5" destOrd="0" parTransId="{B8844110-F623-41C8-8B62-D4E188EE663D}" sibTransId="{AE91C488-78A9-40A4-9393-381047AF1A8B}"/>
    <dgm:cxn modelId="{99869A99-2BF2-47D3-BADC-77B954987F25}" type="presOf" srcId="{B5B5CB2A-AB21-49C5-8293-7C9EB55A77F5}" destId="{C69F6D48-DAD8-413B-80A1-E560AC4C4064}" srcOrd="0" destOrd="0" presId="urn:microsoft.com/office/officeart/2008/layout/LinedList"/>
    <dgm:cxn modelId="{4A840E9E-C17D-4A80-8BBA-6DE38D6CD585}" srcId="{6C38C794-E3BD-48A0-AB24-BEF9849B64EC}" destId="{FF9DB8A3-0897-4ABB-8549-2451625401EA}" srcOrd="3" destOrd="0" parTransId="{EA88E293-FC4B-494C-8FBB-02474B51EFAD}" sibTransId="{D007556D-F0DB-485F-A00B-6D2247B0CABD}"/>
    <dgm:cxn modelId="{88F970C4-CD7F-49A4-827A-F96DE5C0A8F9}" type="presOf" srcId="{0326502A-525C-4924-905A-BD4929166A78}" destId="{4A7305E5-8511-47AF-AE3F-4E4BF7B37F8A}" srcOrd="0" destOrd="0" presId="urn:microsoft.com/office/officeart/2008/layout/LinedList"/>
    <dgm:cxn modelId="{425230D5-E018-4292-A2E3-F6954B9575C6}" srcId="{6C38C794-E3BD-48A0-AB24-BEF9849B64EC}" destId="{FCA44802-4CC6-4BCC-B036-8E024BA3AC76}" srcOrd="4" destOrd="0" parTransId="{3015FC50-C803-4469-8CE8-1E532F3176F5}" sibTransId="{4DB3C6AB-9B52-4EF5-B8BC-E4DE5C3F4ECC}"/>
    <dgm:cxn modelId="{572572F3-3882-4F0E-A490-FACD683EE865}" srcId="{6C38C794-E3BD-48A0-AB24-BEF9849B64EC}" destId="{0326502A-525C-4924-905A-BD4929166A78}" srcOrd="2" destOrd="0" parTransId="{BF690117-FD89-47A7-A15A-366E1E042B49}" sibTransId="{CB7EAD4A-2A5F-4DC6-A5C5-AF53F3FE1DE6}"/>
    <dgm:cxn modelId="{610F1F8E-FE4C-46C0-AA06-C7BA54A36B82}" type="presParOf" srcId="{9690FA5E-0C01-4985-BA75-A579FE759D13}" destId="{0175EAAD-89C0-4431-9D91-FC176D8B48C6}" srcOrd="0" destOrd="0" presId="urn:microsoft.com/office/officeart/2008/layout/LinedList"/>
    <dgm:cxn modelId="{F7C0DEF7-2933-40B1-A04B-331B147BFB1C}" type="presParOf" srcId="{9690FA5E-0C01-4985-BA75-A579FE759D13}" destId="{E5D8B94C-18E3-48E6-98F7-372A8B6B7BD0}" srcOrd="1" destOrd="0" presId="urn:microsoft.com/office/officeart/2008/layout/LinedList"/>
    <dgm:cxn modelId="{AD678E8A-FBDA-42F6-895A-EF7CCCBBD162}" type="presParOf" srcId="{E5D8B94C-18E3-48E6-98F7-372A8B6B7BD0}" destId="{0BA6B5F0-542F-4BE7-99CA-289B85BC678C}" srcOrd="0" destOrd="0" presId="urn:microsoft.com/office/officeart/2008/layout/LinedList"/>
    <dgm:cxn modelId="{C8430156-84DE-4EA1-8EFA-ACFC66B423FD}" type="presParOf" srcId="{E5D8B94C-18E3-48E6-98F7-372A8B6B7BD0}" destId="{5A4B72CF-2019-47D3-8049-1C984FC30A0D}" srcOrd="1" destOrd="0" presId="urn:microsoft.com/office/officeart/2008/layout/LinedList"/>
    <dgm:cxn modelId="{2E7A7456-56DE-4C1D-8092-5EE0C625200D}" type="presParOf" srcId="{9690FA5E-0C01-4985-BA75-A579FE759D13}" destId="{4D1C5D6A-3DDE-4C56-90B4-7472129F6C71}" srcOrd="2" destOrd="0" presId="urn:microsoft.com/office/officeart/2008/layout/LinedList"/>
    <dgm:cxn modelId="{450C4C13-B8BC-4AAB-8AFA-AB614307C3D5}" type="presParOf" srcId="{9690FA5E-0C01-4985-BA75-A579FE759D13}" destId="{7876A76F-7612-4B05-B52F-1D1659969813}" srcOrd="3" destOrd="0" presId="urn:microsoft.com/office/officeart/2008/layout/LinedList"/>
    <dgm:cxn modelId="{09E63A59-5C19-49DE-9C1A-26546FC51EA1}" type="presParOf" srcId="{7876A76F-7612-4B05-B52F-1D1659969813}" destId="{C69F6D48-DAD8-413B-80A1-E560AC4C4064}" srcOrd="0" destOrd="0" presId="urn:microsoft.com/office/officeart/2008/layout/LinedList"/>
    <dgm:cxn modelId="{05071677-0CE4-4EC4-A5A2-7302ECC231D6}" type="presParOf" srcId="{7876A76F-7612-4B05-B52F-1D1659969813}" destId="{98CF147E-5615-4CD9-9019-EABFB175414B}" srcOrd="1" destOrd="0" presId="urn:microsoft.com/office/officeart/2008/layout/LinedList"/>
    <dgm:cxn modelId="{27F2677D-642C-49F3-94D4-7B9689E618E9}" type="presParOf" srcId="{9690FA5E-0C01-4985-BA75-A579FE759D13}" destId="{37CF8ED8-0DD0-43F7-95CA-2ECED1D024FC}" srcOrd="4" destOrd="0" presId="urn:microsoft.com/office/officeart/2008/layout/LinedList"/>
    <dgm:cxn modelId="{DFE90600-70A5-4219-8A89-1B5CA67D912E}" type="presParOf" srcId="{9690FA5E-0C01-4985-BA75-A579FE759D13}" destId="{F108FF0C-9498-4F59-A128-777DEA784968}" srcOrd="5" destOrd="0" presId="urn:microsoft.com/office/officeart/2008/layout/LinedList"/>
    <dgm:cxn modelId="{18448031-FE51-4EB0-8FFF-65BC5D4995F2}" type="presParOf" srcId="{F108FF0C-9498-4F59-A128-777DEA784968}" destId="{4A7305E5-8511-47AF-AE3F-4E4BF7B37F8A}" srcOrd="0" destOrd="0" presId="urn:microsoft.com/office/officeart/2008/layout/LinedList"/>
    <dgm:cxn modelId="{D7F3E5FC-D0B0-4BF8-A5DA-D9FD8A865D96}" type="presParOf" srcId="{F108FF0C-9498-4F59-A128-777DEA784968}" destId="{F26D1EE5-3E79-488D-9213-5345ABED408B}" srcOrd="1" destOrd="0" presId="urn:microsoft.com/office/officeart/2008/layout/LinedList"/>
    <dgm:cxn modelId="{17DEEB05-BD94-40ED-A223-7D7971D06371}" type="presParOf" srcId="{9690FA5E-0C01-4985-BA75-A579FE759D13}" destId="{3F633622-2BE0-4142-B676-6ABAFE0F850C}" srcOrd="6" destOrd="0" presId="urn:microsoft.com/office/officeart/2008/layout/LinedList"/>
    <dgm:cxn modelId="{1AFCDB5D-9892-4A0C-A19A-5C569FB740F3}" type="presParOf" srcId="{9690FA5E-0C01-4985-BA75-A579FE759D13}" destId="{E1428A4A-AFB6-4311-8D6D-4DB038C40904}" srcOrd="7" destOrd="0" presId="urn:microsoft.com/office/officeart/2008/layout/LinedList"/>
    <dgm:cxn modelId="{A9C07B1E-8563-4141-B30A-91703734DEFE}" type="presParOf" srcId="{E1428A4A-AFB6-4311-8D6D-4DB038C40904}" destId="{EC6E8240-724D-4707-A935-0142CD3C31B4}" srcOrd="0" destOrd="0" presId="urn:microsoft.com/office/officeart/2008/layout/LinedList"/>
    <dgm:cxn modelId="{A0E6CD69-6CF6-4E5A-9D2D-BBE3ACB96199}" type="presParOf" srcId="{E1428A4A-AFB6-4311-8D6D-4DB038C40904}" destId="{75FC1B31-DDA8-44B8-B406-9821DB310A0E}" srcOrd="1" destOrd="0" presId="urn:microsoft.com/office/officeart/2008/layout/LinedList"/>
    <dgm:cxn modelId="{85DC38F5-33A5-4FD4-B093-5C66FA91CA4C}" type="presParOf" srcId="{9690FA5E-0C01-4985-BA75-A579FE759D13}" destId="{32362004-BC94-4911-86C2-086F71DFB11C}" srcOrd="8" destOrd="0" presId="urn:microsoft.com/office/officeart/2008/layout/LinedList"/>
    <dgm:cxn modelId="{035216C7-3F15-4C47-8109-04B4AA35B881}" type="presParOf" srcId="{9690FA5E-0C01-4985-BA75-A579FE759D13}" destId="{71B5E2B8-B5AB-4C98-8443-F4DD0E8945B5}" srcOrd="9" destOrd="0" presId="urn:microsoft.com/office/officeart/2008/layout/LinedList"/>
    <dgm:cxn modelId="{06449C56-C15B-4937-A54E-06138645BB87}" type="presParOf" srcId="{71B5E2B8-B5AB-4C98-8443-F4DD0E8945B5}" destId="{14EE06CB-6E7F-4ED3-84E6-8442D5A6EA28}" srcOrd="0" destOrd="0" presId="urn:microsoft.com/office/officeart/2008/layout/LinedList"/>
    <dgm:cxn modelId="{50083ED3-ABF9-4D86-A7D8-48EA76488330}" type="presParOf" srcId="{71B5E2B8-B5AB-4C98-8443-F4DD0E8945B5}" destId="{D3000EF7-E4B1-485C-8DAA-4252FCACAAB8}" srcOrd="1" destOrd="0" presId="urn:microsoft.com/office/officeart/2008/layout/LinedList"/>
    <dgm:cxn modelId="{A889138F-E619-4DB6-B99D-22E975224F48}" type="presParOf" srcId="{9690FA5E-0C01-4985-BA75-A579FE759D13}" destId="{4FF1B941-1C69-4B10-8F35-1F90255F77C9}" srcOrd="10" destOrd="0" presId="urn:microsoft.com/office/officeart/2008/layout/LinedList"/>
    <dgm:cxn modelId="{407BB867-493A-45D7-9B51-09458503193C}" type="presParOf" srcId="{9690FA5E-0C01-4985-BA75-A579FE759D13}" destId="{85FFA0EA-402C-452A-84FD-635D1F200EB8}" srcOrd="11" destOrd="0" presId="urn:microsoft.com/office/officeart/2008/layout/LinedList"/>
    <dgm:cxn modelId="{9B18B93E-FDE4-4B58-92F5-5B56793F171A}" type="presParOf" srcId="{85FFA0EA-402C-452A-84FD-635D1F200EB8}" destId="{67EA264B-5F2E-4F9D-A75C-A00AF0751F46}" srcOrd="0" destOrd="0" presId="urn:microsoft.com/office/officeart/2008/layout/LinedList"/>
    <dgm:cxn modelId="{FEAD7FA2-8ABB-4543-8CD8-C69A1B4105ED}" type="presParOf" srcId="{85FFA0EA-402C-452A-84FD-635D1F200EB8}" destId="{30BF1C11-4605-47BC-B5E5-07A91912FF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AF2FB6-8141-426C-97AA-43D0B18C3F9B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1AB5A52-88D0-4001-946B-EA71E4635C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onstantia" panose="02030602050306030303" pitchFamily="18" charset="0"/>
            </a:rPr>
            <a:t>Start with operating costs (3-6 months). </a:t>
          </a:r>
        </a:p>
      </dgm:t>
    </dgm:pt>
    <dgm:pt modelId="{09341127-3EE6-46B9-B4FF-4C39F6F3D830}" type="parTrans" cxnId="{F3DE9AD6-0593-4195-ADB6-1B8F7F36A800}">
      <dgm:prSet/>
      <dgm:spPr/>
      <dgm:t>
        <a:bodyPr/>
        <a:lstStyle/>
        <a:p>
          <a:endParaRPr lang="en-US"/>
        </a:p>
      </dgm:t>
    </dgm:pt>
    <dgm:pt modelId="{B49E9151-EAB5-403C-8041-8E39C22DCE27}" type="sibTrans" cxnId="{F3DE9AD6-0593-4195-ADB6-1B8F7F36A800}">
      <dgm:prSet/>
      <dgm:spPr/>
      <dgm:t>
        <a:bodyPr/>
        <a:lstStyle/>
        <a:p>
          <a:endParaRPr lang="en-US"/>
        </a:p>
      </dgm:t>
    </dgm:pt>
    <dgm:pt modelId="{47FA0E41-3B1B-4E3A-9172-51AB4986F6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onstantia" panose="02030602050306030303" pitchFamily="18" charset="0"/>
            </a:rPr>
            <a:t>Plan to explain how you will use OH SHARP funding.</a:t>
          </a:r>
        </a:p>
      </dgm:t>
    </dgm:pt>
    <dgm:pt modelId="{CE714210-2EAD-45A8-9FA2-FF857AFD058A}" type="parTrans" cxnId="{4444F556-4594-46B8-BF8E-63177FD760F2}">
      <dgm:prSet/>
      <dgm:spPr/>
      <dgm:t>
        <a:bodyPr/>
        <a:lstStyle/>
        <a:p>
          <a:endParaRPr lang="en-US"/>
        </a:p>
      </dgm:t>
    </dgm:pt>
    <dgm:pt modelId="{E08F9D1A-8B22-46E2-9B0B-DF0B24A59B4E}" type="sibTrans" cxnId="{4444F556-4594-46B8-BF8E-63177FD760F2}">
      <dgm:prSet/>
      <dgm:spPr/>
      <dgm:t>
        <a:bodyPr/>
        <a:lstStyle/>
        <a:p>
          <a:endParaRPr lang="en-US"/>
        </a:p>
      </dgm:t>
    </dgm:pt>
    <dgm:pt modelId="{A37E775D-C3B9-4909-92E5-9E316B62C8D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onstantia" panose="02030602050306030303" pitchFamily="18" charset="0"/>
            </a:rPr>
            <a:t>Are there other forms of financial support the organization has received or intends to apply for in response to the COVID-19 crisis. </a:t>
          </a:r>
        </a:p>
      </dgm:t>
    </dgm:pt>
    <dgm:pt modelId="{BBE01467-F49D-4053-BD7A-7F101C09ADF5}" type="parTrans" cxnId="{DA89E0FA-2225-43F1-859E-BF5EAE19BA42}">
      <dgm:prSet/>
      <dgm:spPr/>
      <dgm:t>
        <a:bodyPr/>
        <a:lstStyle/>
        <a:p>
          <a:endParaRPr lang="en-US"/>
        </a:p>
      </dgm:t>
    </dgm:pt>
    <dgm:pt modelId="{478AFC2B-EF84-4164-B7C9-E93965F37DDD}" type="sibTrans" cxnId="{DA89E0FA-2225-43F1-859E-BF5EAE19BA42}">
      <dgm:prSet/>
      <dgm:spPr/>
      <dgm:t>
        <a:bodyPr/>
        <a:lstStyle/>
        <a:p>
          <a:endParaRPr lang="en-US"/>
        </a:p>
      </dgm:t>
    </dgm:pt>
    <dgm:pt modelId="{94924A32-B4C3-42AC-A463-DD1DEBD938EB}" type="pres">
      <dgm:prSet presAssocID="{ACAF2FB6-8141-426C-97AA-43D0B18C3F9B}" presName="Name0" presStyleCnt="0">
        <dgm:presLayoutVars>
          <dgm:dir/>
          <dgm:animLvl val="lvl"/>
          <dgm:resizeHandles val="exact"/>
        </dgm:presLayoutVars>
      </dgm:prSet>
      <dgm:spPr/>
    </dgm:pt>
    <dgm:pt modelId="{613228E6-DC73-4CD7-A35A-E61AF1549701}" type="pres">
      <dgm:prSet presAssocID="{A37E775D-C3B9-4909-92E5-9E316B62C8DE}" presName="boxAndChildren" presStyleCnt="0"/>
      <dgm:spPr/>
    </dgm:pt>
    <dgm:pt modelId="{E89F10BF-629C-41F2-9B83-57910732A2CE}" type="pres">
      <dgm:prSet presAssocID="{A37E775D-C3B9-4909-92E5-9E316B62C8DE}" presName="parentTextBox" presStyleLbl="node1" presStyleIdx="0" presStyleCnt="3"/>
      <dgm:spPr/>
    </dgm:pt>
    <dgm:pt modelId="{2CF274EC-3D56-43DC-8BDE-E72A77C76724}" type="pres">
      <dgm:prSet presAssocID="{E08F9D1A-8B22-46E2-9B0B-DF0B24A59B4E}" presName="sp" presStyleCnt="0"/>
      <dgm:spPr/>
    </dgm:pt>
    <dgm:pt modelId="{C5B283CF-01EA-4FFC-9519-BB9D8C353359}" type="pres">
      <dgm:prSet presAssocID="{47FA0E41-3B1B-4E3A-9172-51AB4986F644}" presName="arrowAndChildren" presStyleCnt="0"/>
      <dgm:spPr/>
    </dgm:pt>
    <dgm:pt modelId="{3EFAB2C1-D912-42CC-99A8-1E2F19912744}" type="pres">
      <dgm:prSet presAssocID="{47FA0E41-3B1B-4E3A-9172-51AB4986F644}" presName="parentTextArrow" presStyleLbl="node1" presStyleIdx="1" presStyleCnt="3"/>
      <dgm:spPr/>
    </dgm:pt>
    <dgm:pt modelId="{BB1A0389-752E-48DB-A815-5AECE2C9B258}" type="pres">
      <dgm:prSet presAssocID="{B49E9151-EAB5-403C-8041-8E39C22DCE27}" presName="sp" presStyleCnt="0"/>
      <dgm:spPr/>
    </dgm:pt>
    <dgm:pt modelId="{400EF812-E51E-4F6D-AC10-DFB960933F0B}" type="pres">
      <dgm:prSet presAssocID="{31AB5A52-88D0-4001-946B-EA71E4635C24}" presName="arrowAndChildren" presStyleCnt="0"/>
      <dgm:spPr/>
    </dgm:pt>
    <dgm:pt modelId="{E27FCD40-A142-4199-A4F0-10FC5E6806AA}" type="pres">
      <dgm:prSet presAssocID="{31AB5A52-88D0-4001-946B-EA71E4635C24}" presName="parentTextArrow" presStyleLbl="node1" presStyleIdx="2" presStyleCnt="3"/>
      <dgm:spPr/>
    </dgm:pt>
  </dgm:ptLst>
  <dgm:cxnLst>
    <dgm:cxn modelId="{10EA7332-3839-4121-BCC8-959956E960D2}" type="presOf" srcId="{47FA0E41-3B1B-4E3A-9172-51AB4986F644}" destId="{3EFAB2C1-D912-42CC-99A8-1E2F19912744}" srcOrd="0" destOrd="0" presId="urn:microsoft.com/office/officeart/2005/8/layout/process4"/>
    <dgm:cxn modelId="{4444F556-4594-46B8-BF8E-63177FD760F2}" srcId="{ACAF2FB6-8141-426C-97AA-43D0B18C3F9B}" destId="{47FA0E41-3B1B-4E3A-9172-51AB4986F644}" srcOrd="1" destOrd="0" parTransId="{CE714210-2EAD-45A8-9FA2-FF857AFD058A}" sibTransId="{E08F9D1A-8B22-46E2-9B0B-DF0B24A59B4E}"/>
    <dgm:cxn modelId="{8B8B3259-522F-4A89-A5D1-DF11271C5993}" type="presOf" srcId="{A37E775D-C3B9-4909-92E5-9E316B62C8DE}" destId="{E89F10BF-629C-41F2-9B83-57910732A2CE}" srcOrd="0" destOrd="0" presId="urn:microsoft.com/office/officeart/2005/8/layout/process4"/>
    <dgm:cxn modelId="{AF2590A5-4C15-43D3-87B4-FBAF0A97060A}" type="presOf" srcId="{ACAF2FB6-8141-426C-97AA-43D0B18C3F9B}" destId="{94924A32-B4C3-42AC-A463-DD1DEBD938EB}" srcOrd="0" destOrd="0" presId="urn:microsoft.com/office/officeart/2005/8/layout/process4"/>
    <dgm:cxn modelId="{8A2139B3-4AA1-4C04-94E4-DF34389FD14E}" type="presOf" srcId="{31AB5A52-88D0-4001-946B-EA71E4635C24}" destId="{E27FCD40-A142-4199-A4F0-10FC5E6806AA}" srcOrd="0" destOrd="0" presId="urn:microsoft.com/office/officeart/2005/8/layout/process4"/>
    <dgm:cxn modelId="{F3DE9AD6-0593-4195-ADB6-1B8F7F36A800}" srcId="{ACAF2FB6-8141-426C-97AA-43D0B18C3F9B}" destId="{31AB5A52-88D0-4001-946B-EA71E4635C24}" srcOrd="0" destOrd="0" parTransId="{09341127-3EE6-46B9-B4FF-4C39F6F3D830}" sibTransId="{B49E9151-EAB5-403C-8041-8E39C22DCE27}"/>
    <dgm:cxn modelId="{DA89E0FA-2225-43F1-859E-BF5EAE19BA42}" srcId="{ACAF2FB6-8141-426C-97AA-43D0B18C3F9B}" destId="{A37E775D-C3B9-4909-92E5-9E316B62C8DE}" srcOrd="2" destOrd="0" parTransId="{BBE01467-F49D-4053-BD7A-7F101C09ADF5}" sibTransId="{478AFC2B-EF84-4164-B7C9-E93965F37DDD}"/>
    <dgm:cxn modelId="{0CFAC70E-3BE5-4DD7-B8B0-7B35065ED4A8}" type="presParOf" srcId="{94924A32-B4C3-42AC-A463-DD1DEBD938EB}" destId="{613228E6-DC73-4CD7-A35A-E61AF1549701}" srcOrd="0" destOrd="0" presId="urn:microsoft.com/office/officeart/2005/8/layout/process4"/>
    <dgm:cxn modelId="{95122981-6088-42AA-8D27-5B84700B68BD}" type="presParOf" srcId="{613228E6-DC73-4CD7-A35A-E61AF1549701}" destId="{E89F10BF-629C-41F2-9B83-57910732A2CE}" srcOrd="0" destOrd="0" presId="urn:microsoft.com/office/officeart/2005/8/layout/process4"/>
    <dgm:cxn modelId="{FF2689C8-F3E0-4F48-825E-7A042391AB06}" type="presParOf" srcId="{94924A32-B4C3-42AC-A463-DD1DEBD938EB}" destId="{2CF274EC-3D56-43DC-8BDE-E72A77C76724}" srcOrd="1" destOrd="0" presId="urn:microsoft.com/office/officeart/2005/8/layout/process4"/>
    <dgm:cxn modelId="{2F0B38BF-94A7-4895-BA99-AFD50A358C24}" type="presParOf" srcId="{94924A32-B4C3-42AC-A463-DD1DEBD938EB}" destId="{C5B283CF-01EA-4FFC-9519-BB9D8C353359}" srcOrd="2" destOrd="0" presId="urn:microsoft.com/office/officeart/2005/8/layout/process4"/>
    <dgm:cxn modelId="{4FF237CA-5A71-4DD3-B5C8-55FC8143003D}" type="presParOf" srcId="{C5B283CF-01EA-4FFC-9519-BB9D8C353359}" destId="{3EFAB2C1-D912-42CC-99A8-1E2F19912744}" srcOrd="0" destOrd="0" presId="urn:microsoft.com/office/officeart/2005/8/layout/process4"/>
    <dgm:cxn modelId="{1B181DEC-D4F7-485B-B2C5-1403180EAF4A}" type="presParOf" srcId="{94924A32-B4C3-42AC-A463-DD1DEBD938EB}" destId="{BB1A0389-752E-48DB-A815-5AECE2C9B258}" srcOrd="3" destOrd="0" presId="urn:microsoft.com/office/officeart/2005/8/layout/process4"/>
    <dgm:cxn modelId="{DBA8A5D7-B3A9-41BD-BFC5-0CF8B711EFBF}" type="presParOf" srcId="{94924A32-B4C3-42AC-A463-DD1DEBD938EB}" destId="{400EF812-E51E-4F6D-AC10-DFB960933F0B}" srcOrd="4" destOrd="0" presId="urn:microsoft.com/office/officeart/2005/8/layout/process4"/>
    <dgm:cxn modelId="{D424A7E3-DE28-4C8C-BBF7-C922B4BB3DE8}" type="presParOf" srcId="{400EF812-E51E-4F6D-AC10-DFB960933F0B}" destId="{E27FCD40-A142-4199-A4F0-10FC5E6806A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AF2FB6-8141-426C-97AA-43D0B18C3F9B}" type="doc">
      <dgm:prSet loTypeId="urn:microsoft.com/office/officeart/2005/8/layout/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31AB5A52-88D0-4001-946B-EA71E4635C24}">
      <dgm:prSet/>
      <dgm:spPr/>
      <dgm:t>
        <a:bodyPr/>
        <a:lstStyle/>
        <a:p>
          <a:r>
            <a:rPr lang="en-US" dirty="0">
              <a:latin typeface="Constantia" panose="02030602050306030303" pitchFamily="18" charset="0"/>
            </a:rPr>
            <a:t>Start with the cost true cost of carrying out the program. </a:t>
          </a:r>
        </a:p>
      </dgm:t>
    </dgm:pt>
    <dgm:pt modelId="{09341127-3EE6-46B9-B4FF-4C39F6F3D830}" type="parTrans" cxnId="{F3DE9AD6-0593-4195-ADB6-1B8F7F36A800}">
      <dgm:prSet/>
      <dgm:spPr/>
      <dgm:t>
        <a:bodyPr/>
        <a:lstStyle/>
        <a:p>
          <a:endParaRPr lang="en-US"/>
        </a:p>
      </dgm:t>
    </dgm:pt>
    <dgm:pt modelId="{B49E9151-EAB5-403C-8041-8E39C22DCE27}" type="sibTrans" cxnId="{F3DE9AD6-0593-4195-ADB6-1B8F7F36A800}">
      <dgm:prSet/>
      <dgm:spPr/>
      <dgm:t>
        <a:bodyPr/>
        <a:lstStyle/>
        <a:p>
          <a:endParaRPr lang="en-US"/>
        </a:p>
      </dgm:t>
    </dgm:pt>
    <dgm:pt modelId="{47FA0E41-3B1B-4E3A-9172-51AB4986F644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Plan to explain how you will use OH SHARP funding.</a:t>
          </a:r>
        </a:p>
      </dgm:t>
    </dgm:pt>
    <dgm:pt modelId="{CE714210-2EAD-45A8-9FA2-FF857AFD058A}" type="parTrans" cxnId="{4444F556-4594-46B8-BF8E-63177FD760F2}">
      <dgm:prSet/>
      <dgm:spPr/>
      <dgm:t>
        <a:bodyPr/>
        <a:lstStyle/>
        <a:p>
          <a:endParaRPr lang="en-US"/>
        </a:p>
      </dgm:t>
    </dgm:pt>
    <dgm:pt modelId="{E08F9D1A-8B22-46E2-9B0B-DF0B24A59B4E}" type="sibTrans" cxnId="{4444F556-4594-46B8-BF8E-63177FD760F2}">
      <dgm:prSet/>
      <dgm:spPr/>
      <dgm:t>
        <a:bodyPr/>
        <a:lstStyle/>
        <a:p>
          <a:endParaRPr lang="en-US"/>
        </a:p>
      </dgm:t>
    </dgm:pt>
    <dgm:pt modelId="{A37E775D-C3B9-4909-92E5-9E316B62C8DE}">
      <dgm:prSet/>
      <dgm:spPr/>
      <dgm:t>
        <a:bodyPr/>
        <a:lstStyle/>
        <a:p>
          <a:r>
            <a:rPr lang="en-US">
              <a:latin typeface="Constantia" panose="02030602050306030303" pitchFamily="18" charset="0"/>
            </a:rPr>
            <a:t>Are there other forms of financial support the organization has received or intends to apply for in response to the COVID-19 crisis. </a:t>
          </a:r>
        </a:p>
      </dgm:t>
    </dgm:pt>
    <dgm:pt modelId="{BBE01467-F49D-4053-BD7A-7F101C09ADF5}" type="parTrans" cxnId="{DA89E0FA-2225-43F1-859E-BF5EAE19BA42}">
      <dgm:prSet/>
      <dgm:spPr/>
      <dgm:t>
        <a:bodyPr/>
        <a:lstStyle/>
        <a:p>
          <a:endParaRPr lang="en-US"/>
        </a:p>
      </dgm:t>
    </dgm:pt>
    <dgm:pt modelId="{478AFC2B-EF84-4164-B7C9-E93965F37DDD}" type="sibTrans" cxnId="{DA89E0FA-2225-43F1-859E-BF5EAE19BA42}">
      <dgm:prSet/>
      <dgm:spPr/>
      <dgm:t>
        <a:bodyPr/>
        <a:lstStyle/>
        <a:p>
          <a:endParaRPr lang="en-US"/>
        </a:p>
      </dgm:t>
    </dgm:pt>
    <dgm:pt modelId="{EEA09D37-CA75-4341-95E1-9A23A6C5E411}" type="pres">
      <dgm:prSet presAssocID="{ACAF2FB6-8141-426C-97AA-43D0B18C3F9B}" presName="Name0" presStyleCnt="0">
        <dgm:presLayoutVars>
          <dgm:dir/>
          <dgm:animLvl val="lvl"/>
          <dgm:resizeHandles val="exact"/>
        </dgm:presLayoutVars>
      </dgm:prSet>
      <dgm:spPr/>
    </dgm:pt>
    <dgm:pt modelId="{F49D2F89-3DD4-4EFC-95F4-B81AE37F1B22}" type="pres">
      <dgm:prSet presAssocID="{A37E775D-C3B9-4909-92E5-9E316B62C8DE}" presName="boxAndChildren" presStyleCnt="0"/>
      <dgm:spPr/>
    </dgm:pt>
    <dgm:pt modelId="{9271C53A-C232-4FFC-98CE-F2F2ECCB1607}" type="pres">
      <dgm:prSet presAssocID="{A37E775D-C3B9-4909-92E5-9E316B62C8DE}" presName="parentTextBox" presStyleLbl="node1" presStyleIdx="0" presStyleCnt="3"/>
      <dgm:spPr/>
    </dgm:pt>
    <dgm:pt modelId="{177E12E5-9C4C-4B41-8FB8-539A2D199F1A}" type="pres">
      <dgm:prSet presAssocID="{E08F9D1A-8B22-46E2-9B0B-DF0B24A59B4E}" presName="sp" presStyleCnt="0"/>
      <dgm:spPr/>
    </dgm:pt>
    <dgm:pt modelId="{A3702C71-4685-4B20-96B5-9E3582201D12}" type="pres">
      <dgm:prSet presAssocID="{47FA0E41-3B1B-4E3A-9172-51AB4986F644}" presName="arrowAndChildren" presStyleCnt="0"/>
      <dgm:spPr/>
    </dgm:pt>
    <dgm:pt modelId="{FFD80676-31A0-4233-BF8D-F6EF1D68430D}" type="pres">
      <dgm:prSet presAssocID="{47FA0E41-3B1B-4E3A-9172-51AB4986F644}" presName="parentTextArrow" presStyleLbl="node1" presStyleIdx="1" presStyleCnt="3"/>
      <dgm:spPr/>
    </dgm:pt>
    <dgm:pt modelId="{3322D6F4-2617-4C71-B8E7-C485EB4A7A90}" type="pres">
      <dgm:prSet presAssocID="{B49E9151-EAB5-403C-8041-8E39C22DCE27}" presName="sp" presStyleCnt="0"/>
      <dgm:spPr/>
    </dgm:pt>
    <dgm:pt modelId="{027B60FA-E384-4CAD-9196-3B2668C5B5F1}" type="pres">
      <dgm:prSet presAssocID="{31AB5A52-88D0-4001-946B-EA71E4635C24}" presName="arrowAndChildren" presStyleCnt="0"/>
      <dgm:spPr/>
    </dgm:pt>
    <dgm:pt modelId="{1A82FDD3-23A6-4B8D-B80A-0AB06AF7BBB3}" type="pres">
      <dgm:prSet presAssocID="{31AB5A52-88D0-4001-946B-EA71E4635C24}" presName="parentTextArrow" presStyleLbl="node1" presStyleIdx="2" presStyleCnt="3"/>
      <dgm:spPr/>
    </dgm:pt>
  </dgm:ptLst>
  <dgm:cxnLst>
    <dgm:cxn modelId="{25D89F24-B198-4A32-A92B-E9C0991EEB05}" type="presOf" srcId="{ACAF2FB6-8141-426C-97AA-43D0B18C3F9B}" destId="{EEA09D37-CA75-4341-95E1-9A23A6C5E411}" srcOrd="0" destOrd="0" presId="urn:microsoft.com/office/officeart/2005/8/layout/process4"/>
    <dgm:cxn modelId="{4444F556-4594-46B8-BF8E-63177FD760F2}" srcId="{ACAF2FB6-8141-426C-97AA-43D0B18C3F9B}" destId="{47FA0E41-3B1B-4E3A-9172-51AB4986F644}" srcOrd="1" destOrd="0" parTransId="{CE714210-2EAD-45A8-9FA2-FF857AFD058A}" sibTransId="{E08F9D1A-8B22-46E2-9B0B-DF0B24A59B4E}"/>
    <dgm:cxn modelId="{C9ED725A-470A-4195-83CB-4877B1639A0C}" type="presOf" srcId="{47FA0E41-3B1B-4E3A-9172-51AB4986F644}" destId="{FFD80676-31A0-4233-BF8D-F6EF1D68430D}" srcOrd="0" destOrd="0" presId="urn:microsoft.com/office/officeart/2005/8/layout/process4"/>
    <dgm:cxn modelId="{55BB9398-4A23-4E8A-8FD3-97B8609468AE}" type="presOf" srcId="{31AB5A52-88D0-4001-946B-EA71E4635C24}" destId="{1A82FDD3-23A6-4B8D-B80A-0AB06AF7BBB3}" srcOrd="0" destOrd="0" presId="urn:microsoft.com/office/officeart/2005/8/layout/process4"/>
    <dgm:cxn modelId="{046CE898-8C94-4498-A610-35AB9BD19E90}" type="presOf" srcId="{A37E775D-C3B9-4909-92E5-9E316B62C8DE}" destId="{9271C53A-C232-4FFC-98CE-F2F2ECCB1607}" srcOrd="0" destOrd="0" presId="urn:microsoft.com/office/officeart/2005/8/layout/process4"/>
    <dgm:cxn modelId="{F3DE9AD6-0593-4195-ADB6-1B8F7F36A800}" srcId="{ACAF2FB6-8141-426C-97AA-43D0B18C3F9B}" destId="{31AB5A52-88D0-4001-946B-EA71E4635C24}" srcOrd="0" destOrd="0" parTransId="{09341127-3EE6-46B9-B4FF-4C39F6F3D830}" sibTransId="{B49E9151-EAB5-403C-8041-8E39C22DCE27}"/>
    <dgm:cxn modelId="{DA89E0FA-2225-43F1-859E-BF5EAE19BA42}" srcId="{ACAF2FB6-8141-426C-97AA-43D0B18C3F9B}" destId="{A37E775D-C3B9-4909-92E5-9E316B62C8DE}" srcOrd="2" destOrd="0" parTransId="{BBE01467-F49D-4053-BD7A-7F101C09ADF5}" sibTransId="{478AFC2B-EF84-4164-B7C9-E93965F37DDD}"/>
    <dgm:cxn modelId="{836D789C-AB1B-49F2-B914-A0F005085743}" type="presParOf" srcId="{EEA09D37-CA75-4341-95E1-9A23A6C5E411}" destId="{F49D2F89-3DD4-4EFC-95F4-B81AE37F1B22}" srcOrd="0" destOrd="0" presId="urn:microsoft.com/office/officeart/2005/8/layout/process4"/>
    <dgm:cxn modelId="{E0A760F3-6D4F-430A-AF58-F852E4CA685D}" type="presParOf" srcId="{F49D2F89-3DD4-4EFC-95F4-B81AE37F1B22}" destId="{9271C53A-C232-4FFC-98CE-F2F2ECCB1607}" srcOrd="0" destOrd="0" presId="urn:microsoft.com/office/officeart/2005/8/layout/process4"/>
    <dgm:cxn modelId="{32F051AB-F135-4BCD-8088-429DE50C2BB0}" type="presParOf" srcId="{EEA09D37-CA75-4341-95E1-9A23A6C5E411}" destId="{177E12E5-9C4C-4B41-8FB8-539A2D199F1A}" srcOrd="1" destOrd="0" presId="urn:microsoft.com/office/officeart/2005/8/layout/process4"/>
    <dgm:cxn modelId="{9AF3637E-5719-4EF7-901F-8E28275678CB}" type="presParOf" srcId="{EEA09D37-CA75-4341-95E1-9A23A6C5E411}" destId="{A3702C71-4685-4B20-96B5-9E3582201D12}" srcOrd="2" destOrd="0" presId="urn:microsoft.com/office/officeart/2005/8/layout/process4"/>
    <dgm:cxn modelId="{EE4DA0D9-EAE8-4EFF-B321-84EDB97B9E27}" type="presParOf" srcId="{A3702C71-4685-4B20-96B5-9E3582201D12}" destId="{FFD80676-31A0-4233-BF8D-F6EF1D68430D}" srcOrd="0" destOrd="0" presId="urn:microsoft.com/office/officeart/2005/8/layout/process4"/>
    <dgm:cxn modelId="{52C90B46-8D12-4A78-85A3-E4C9C0DCD423}" type="presParOf" srcId="{EEA09D37-CA75-4341-95E1-9A23A6C5E411}" destId="{3322D6F4-2617-4C71-B8E7-C485EB4A7A90}" srcOrd="3" destOrd="0" presId="urn:microsoft.com/office/officeart/2005/8/layout/process4"/>
    <dgm:cxn modelId="{53F3C26E-2014-43CB-A756-3EC9111AE0F7}" type="presParOf" srcId="{EEA09D37-CA75-4341-95E1-9A23A6C5E411}" destId="{027B60FA-E384-4CAD-9196-3B2668C5B5F1}" srcOrd="4" destOrd="0" presId="urn:microsoft.com/office/officeart/2005/8/layout/process4"/>
    <dgm:cxn modelId="{D40A8613-ADC3-4AE1-A7D6-5D72F139174D}" type="presParOf" srcId="{027B60FA-E384-4CAD-9196-3B2668C5B5F1}" destId="{1A82FDD3-23A6-4B8D-B80A-0AB06AF7BBB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CA73DE-227C-474F-9468-27D48873DC0A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83AE4E8-7719-4454-A5FC-7CA000A90855}">
      <dgm:prSet/>
      <dgm:spPr/>
      <dgm:t>
        <a:bodyPr/>
        <a:lstStyle/>
        <a:p>
          <a:r>
            <a:rPr lang="en-US" dirty="0"/>
            <a:t>Overlapping project costs with any other pending or approved application(s) for federal funding and/or approved federal awards;</a:t>
          </a:r>
        </a:p>
      </dgm:t>
    </dgm:pt>
    <dgm:pt modelId="{2B86E97C-9874-49F9-B08D-53DAD07171E5}" type="parTrans" cxnId="{16A1CE47-E153-4A1F-9357-E1C7EF8A913C}">
      <dgm:prSet/>
      <dgm:spPr/>
      <dgm:t>
        <a:bodyPr/>
        <a:lstStyle/>
        <a:p>
          <a:endParaRPr lang="en-US"/>
        </a:p>
      </dgm:t>
    </dgm:pt>
    <dgm:pt modelId="{68CA1547-3C59-4073-9B9A-29F177C47131}" type="sibTrans" cxnId="{16A1CE47-E153-4A1F-9357-E1C7EF8A913C}">
      <dgm:prSet/>
      <dgm:spPr/>
      <dgm:t>
        <a:bodyPr/>
        <a:lstStyle/>
        <a:p>
          <a:endParaRPr lang="en-US"/>
        </a:p>
      </dgm:t>
    </dgm:pt>
    <dgm:pt modelId="{668A517F-5668-4859-A132-597A23FF4E19}">
      <dgm:prSet/>
      <dgm:spPr/>
      <dgm:t>
        <a:bodyPr/>
        <a:lstStyle/>
        <a:p>
          <a:r>
            <a:rPr lang="en-US"/>
            <a:t>Cancellation </a:t>
          </a:r>
          <a:r>
            <a:rPr lang="en-US" dirty="0"/>
            <a:t>costs;</a:t>
          </a:r>
        </a:p>
      </dgm:t>
    </dgm:pt>
    <dgm:pt modelId="{B24D9598-15DB-4DE5-802B-8EC77E8238EE}" type="parTrans" cxnId="{03E959D6-7BC0-4F3C-A7CE-154880A997A7}">
      <dgm:prSet/>
      <dgm:spPr/>
      <dgm:t>
        <a:bodyPr/>
        <a:lstStyle/>
        <a:p>
          <a:endParaRPr lang="en-US"/>
        </a:p>
      </dgm:t>
    </dgm:pt>
    <dgm:pt modelId="{1C6CD1CF-F6E1-4E89-A524-443F6BA2FBE8}" type="sibTrans" cxnId="{03E959D6-7BC0-4F3C-A7CE-154880A997A7}">
      <dgm:prSet/>
      <dgm:spPr/>
      <dgm:t>
        <a:bodyPr/>
        <a:lstStyle/>
        <a:p>
          <a:endParaRPr lang="en-US"/>
        </a:p>
      </dgm:t>
    </dgm:pt>
    <dgm:pt modelId="{2E23E869-E329-440F-AE47-979848877ADD}">
      <dgm:prSet/>
      <dgm:spPr/>
      <dgm:t>
        <a:bodyPr/>
        <a:lstStyle/>
        <a:p>
          <a:r>
            <a:rPr lang="en-US" dirty="0"/>
            <a:t>Pre-award costs prior to March 15, 2021;</a:t>
          </a:r>
        </a:p>
      </dgm:t>
    </dgm:pt>
    <dgm:pt modelId="{AF671932-A9BC-4E91-843F-88EDC1B563BC}" type="parTrans" cxnId="{56AC9B91-5B1D-4D7D-BA87-2C39BEB70721}">
      <dgm:prSet/>
      <dgm:spPr/>
      <dgm:t>
        <a:bodyPr/>
        <a:lstStyle/>
        <a:p>
          <a:endParaRPr lang="en-US"/>
        </a:p>
      </dgm:t>
    </dgm:pt>
    <dgm:pt modelId="{88FB9CCE-629B-4524-B2C7-9503F86BBE4F}" type="sibTrans" cxnId="{56AC9B91-5B1D-4D7D-BA87-2C39BEB70721}">
      <dgm:prSet/>
      <dgm:spPr/>
      <dgm:t>
        <a:bodyPr/>
        <a:lstStyle/>
        <a:p>
          <a:endParaRPr lang="en-US"/>
        </a:p>
      </dgm:t>
    </dgm:pt>
    <dgm:pt modelId="{2394B587-4B55-4A6A-8718-274410840C55}">
      <dgm:prSet/>
      <dgm:spPr/>
      <dgm:t>
        <a:bodyPr/>
        <a:lstStyle/>
        <a:p>
          <a:r>
            <a:rPr lang="en-US" dirty="0"/>
            <a:t>Equipment costs in excess of 20% of total grant request;</a:t>
          </a:r>
        </a:p>
      </dgm:t>
    </dgm:pt>
    <dgm:pt modelId="{D3657580-EFEC-49B1-97A9-33EB7334ACEB}" type="parTrans" cxnId="{D75AAFDD-4382-4BB1-88A7-F901E8E987B1}">
      <dgm:prSet/>
      <dgm:spPr/>
      <dgm:t>
        <a:bodyPr/>
        <a:lstStyle/>
        <a:p>
          <a:endParaRPr lang="en-US"/>
        </a:p>
      </dgm:t>
    </dgm:pt>
    <dgm:pt modelId="{85751226-B382-4328-94AB-6838A85BB3C8}" type="sibTrans" cxnId="{D75AAFDD-4382-4BB1-88A7-F901E8E987B1}">
      <dgm:prSet/>
      <dgm:spPr/>
      <dgm:t>
        <a:bodyPr/>
        <a:lstStyle/>
        <a:p>
          <a:endParaRPr lang="en-US"/>
        </a:p>
      </dgm:t>
    </dgm:pt>
    <dgm:pt modelId="{0C20C692-66F7-4EBA-B2E5-F8E085106A8F}">
      <dgm:prSet/>
      <dgm:spPr/>
      <dgm:t>
        <a:bodyPr/>
        <a:lstStyle/>
        <a:p>
          <a:r>
            <a:rPr lang="en-US" dirty="0"/>
            <a:t>Travel</a:t>
          </a:r>
        </a:p>
      </dgm:t>
    </dgm:pt>
    <dgm:pt modelId="{97873822-BCAB-48D0-8380-9CA229A3D6FA}" type="parTrans" cxnId="{23191F9D-C080-4D82-9904-C7FCFBDAA652}">
      <dgm:prSet/>
      <dgm:spPr/>
      <dgm:t>
        <a:bodyPr/>
        <a:lstStyle/>
        <a:p>
          <a:endParaRPr lang="en-US"/>
        </a:p>
      </dgm:t>
    </dgm:pt>
    <dgm:pt modelId="{65E0A08F-596F-4EDB-B240-C3568B920D1F}" type="sibTrans" cxnId="{23191F9D-C080-4D82-9904-C7FCFBDAA652}">
      <dgm:prSet/>
      <dgm:spPr/>
      <dgm:t>
        <a:bodyPr/>
        <a:lstStyle/>
        <a:p>
          <a:endParaRPr lang="en-US"/>
        </a:p>
      </dgm:t>
    </dgm:pt>
    <dgm:pt modelId="{ABD4E741-74FC-469F-A89B-7035056C52CE}">
      <dgm:prSet/>
      <dgm:spPr/>
      <dgm:t>
        <a:bodyPr/>
        <a:lstStyle/>
        <a:p>
          <a:r>
            <a:rPr lang="en-US" dirty="0"/>
            <a:t>Construction and renovation;</a:t>
          </a:r>
        </a:p>
      </dgm:t>
    </dgm:pt>
    <dgm:pt modelId="{D244FBC1-C0B3-440A-A48B-84126DCF3001}" type="parTrans" cxnId="{F116E69F-05A7-4BB1-A518-2482BC027F55}">
      <dgm:prSet/>
      <dgm:spPr/>
      <dgm:t>
        <a:bodyPr/>
        <a:lstStyle/>
        <a:p>
          <a:endParaRPr lang="en-US"/>
        </a:p>
      </dgm:t>
    </dgm:pt>
    <dgm:pt modelId="{4EDF4122-B06C-480C-B1FD-EF280798BCF0}" type="sibTrans" cxnId="{F116E69F-05A7-4BB1-A518-2482BC027F55}">
      <dgm:prSet/>
      <dgm:spPr/>
      <dgm:t>
        <a:bodyPr/>
        <a:lstStyle/>
        <a:p>
          <a:endParaRPr lang="en-US"/>
        </a:p>
      </dgm:t>
    </dgm:pt>
    <dgm:pt modelId="{4224692D-38D0-4C63-B60D-A359E1D7AD23}">
      <dgm:prSet/>
      <dgm:spPr/>
      <dgm:t>
        <a:bodyPr/>
        <a:lstStyle/>
        <a:p>
          <a:r>
            <a:rPr lang="en-US" dirty="0"/>
            <a:t>Collections acquisition;</a:t>
          </a:r>
        </a:p>
      </dgm:t>
    </dgm:pt>
    <dgm:pt modelId="{BE047804-CFBB-4ADB-9870-39DAEC2F9665}" type="parTrans" cxnId="{90CD59D0-19E1-4737-A5A0-44A1D4E6F3CE}">
      <dgm:prSet/>
      <dgm:spPr/>
      <dgm:t>
        <a:bodyPr/>
        <a:lstStyle/>
        <a:p>
          <a:endParaRPr lang="en-US"/>
        </a:p>
      </dgm:t>
    </dgm:pt>
    <dgm:pt modelId="{471036BD-12A4-4C27-A00E-6AEE9A4875D4}" type="sibTrans" cxnId="{90CD59D0-19E1-4737-A5A0-44A1D4E6F3CE}">
      <dgm:prSet/>
      <dgm:spPr/>
      <dgm:t>
        <a:bodyPr/>
        <a:lstStyle/>
        <a:p>
          <a:endParaRPr lang="en-US"/>
        </a:p>
      </dgm:t>
    </dgm:pt>
    <dgm:pt modelId="{06D8AFD7-7F65-4E84-8DFC-D0D6967FF73C}">
      <dgm:prSet/>
      <dgm:spPr/>
      <dgm:t>
        <a:bodyPr/>
        <a:lstStyle/>
        <a:p>
          <a:r>
            <a:rPr lang="en-US" dirty="0"/>
            <a:t>The preservation and organization of materials that are not regularly accessible to the public;</a:t>
          </a:r>
        </a:p>
      </dgm:t>
    </dgm:pt>
    <dgm:pt modelId="{6302E04E-AC96-46FE-B96A-E1ED827C6A7E}" type="parTrans" cxnId="{1DC7E3E1-4B9A-45B1-8E42-BC2033E2F9A4}">
      <dgm:prSet/>
      <dgm:spPr/>
      <dgm:t>
        <a:bodyPr/>
        <a:lstStyle/>
        <a:p>
          <a:endParaRPr lang="en-US"/>
        </a:p>
      </dgm:t>
    </dgm:pt>
    <dgm:pt modelId="{AB9F344D-B656-4788-B284-1A1D7CED652C}" type="sibTrans" cxnId="{1DC7E3E1-4B9A-45B1-8E42-BC2033E2F9A4}">
      <dgm:prSet/>
      <dgm:spPr/>
      <dgm:t>
        <a:bodyPr/>
        <a:lstStyle/>
        <a:p>
          <a:endParaRPr lang="en-US"/>
        </a:p>
      </dgm:t>
    </dgm:pt>
    <dgm:pt modelId="{77E6D646-5AA1-4F08-9BC7-884D28DD0000}">
      <dgm:prSet/>
      <dgm:spPr/>
      <dgm:t>
        <a:bodyPr/>
        <a:lstStyle/>
        <a:p>
          <a:r>
            <a:rPr lang="en-US" dirty="0"/>
            <a:t>Advocacy of a particular program of social or political action.</a:t>
          </a:r>
        </a:p>
      </dgm:t>
    </dgm:pt>
    <dgm:pt modelId="{FD0ABE83-5F86-40C3-822B-DFA2F8291489}" type="parTrans" cxnId="{8E0F5DDA-EC2E-4E63-9FFE-57964D491564}">
      <dgm:prSet/>
      <dgm:spPr/>
      <dgm:t>
        <a:bodyPr/>
        <a:lstStyle/>
        <a:p>
          <a:endParaRPr lang="en-US"/>
        </a:p>
      </dgm:t>
    </dgm:pt>
    <dgm:pt modelId="{BE0B463B-D561-4EAC-86E9-211FE2DEFC7C}" type="sibTrans" cxnId="{8E0F5DDA-EC2E-4E63-9FFE-57964D491564}">
      <dgm:prSet/>
      <dgm:spPr/>
      <dgm:t>
        <a:bodyPr/>
        <a:lstStyle/>
        <a:p>
          <a:endParaRPr lang="en-US"/>
        </a:p>
      </dgm:t>
    </dgm:pt>
    <dgm:pt modelId="{119D3361-1177-46A6-822A-5234C0EB905E}" type="pres">
      <dgm:prSet presAssocID="{44CA73DE-227C-474F-9468-27D48873DC0A}" presName="vert0" presStyleCnt="0">
        <dgm:presLayoutVars>
          <dgm:dir/>
          <dgm:animOne val="branch"/>
          <dgm:animLvl val="lvl"/>
        </dgm:presLayoutVars>
      </dgm:prSet>
      <dgm:spPr/>
    </dgm:pt>
    <dgm:pt modelId="{928609AE-A619-4847-99A2-BB6234689953}" type="pres">
      <dgm:prSet presAssocID="{783AE4E8-7719-4454-A5FC-7CA000A90855}" presName="thickLine" presStyleLbl="alignNode1" presStyleIdx="0" presStyleCnt="9"/>
      <dgm:spPr/>
    </dgm:pt>
    <dgm:pt modelId="{40CE7E9D-0B80-4C53-9521-85A97557C6E2}" type="pres">
      <dgm:prSet presAssocID="{783AE4E8-7719-4454-A5FC-7CA000A90855}" presName="horz1" presStyleCnt="0"/>
      <dgm:spPr/>
    </dgm:pt>
    <dgm:pt modelId="{D365E016-9F2E-4DCA-BCA8-506716405468}" type="pres">
      <dgm:prSet presAssocID="{783AE4E8-7719-4454-A5FC-7CA000A90855}" presName="tx1" presStyleLbl="revTx" presStyleIdx="0" presStyleCnt="9"/>
      <dgm:spPr/>
    </dgm:pt>
    <dgm:pt modelId="{7FEE9947-B234-4ECD-B271-AEB4ABCCC076}" type="pres">
      <dgm:prSet presAssocID="{783AE4E8-7719-4454-A5FC-7CA000A90855}" presName="vert1" presStyleCnt="0"/>
      <dgm:spPr/>
    </dgm:pt>
    <dgm:pt modelId="{9B8DDBFE-236A-491A-B86C-E51F8BF6B083}" type="pres">
      <dgm:prSet presAssocID="{668A517F-5668-4859-A132-597A23FF4E19}" presName="thickLine" presStyleLbl="alignNode1" presStyleIdx="1" presStyleCnt="9"/>
      <dgm:spPr/>
    </dgm:pt>
    <dgm:pt modelId="{3FCAD03D-D67D-4860-9C12-F7721351FDC1}" type="pres">
      <dgm:prSet presAssocID="{668A517F-5668-4859-A132-597A23FF4E19}" presName="horz1" presStyleCnt="0"/>
      <dgm:spPr/>
    </dgm:pt>
    <dgm:pt modelId="{FC8F5672-BA01-4384-9E21-E60C1B67802E}" type="pres">
      <dgm:prSet presAssocID="{668A517F-5668-4859-A132-597A23FF4E19}" presName="tx1" presStyleLbl="revTx" presStyleIdx="1" presStyleCnt="9"/>
      <dgm:spPr/>
    </dgm:pt>
    <dgm:pt modelId="{B3137756-132D-4519-A17D-50DC1C003541}" type="pres">
      <dgm:prSet presAssocID="{668A517F-5668-4859-A132-597A23FF4E19}" presName="vert1" presStyleCnt="0"/>
      <dgm:spPr/>
    </dgm:pt>
    <dgm:pt modelId="{F3295AD1-63D2-4A48-AAA5-411BBBCC2B98}" type="pres">
      <dgm:prSet presAssocID="{2E23E869-E329-440F-AE47-979848877ADD}" presName="thickLine" presStyleLbl="alignNode1" presStyleIdx="2" presStyleCnt="9"/>
      <dgm:spPr/>
    </dgm:pt>
    <dgm:pt modelId="{835AF31A-BEFF-4709-B0AE-1402F5A3E879}" type="pres">
      <dgm:prSet presAssocID="{2E23E869-E329-440F-AE47-979848877ADD}" presName="horz1" presStyleCnt="0"/>
      <dgm:spPr/>
    </dgm:pt>
    <dgm:pt modelId="{9D4D2880-B27D-496A-99EA-BFDF39C887C6}" type="pres">
      <dgm:prSet presAssocID="{2E23E869-E329-440F-AE47-979848877ADD}" presName="tx1" presStyleLbl="revTx" presStyleIdx="2" presStyleCnt="9"/>
      <dgm:spPr/>
    </dgm:pt>
    <dgm:pt modelId="{8EC4E277-A71E-4A3A-B03C-A766CC50853B}" type="pres">
      <dgm:prSet presAssocID="{2E23E869-E329-440F-AE47-979848877ADD}" presName="vert1" presStyleCnt="0"/>
      <dgm:spPr/>
    </dgm:pt>
    <dgm:pt modelId="{DBF60E31-475E-43C1-9B6F-5E75BC016C5D}" type="pres">
      <dgm:prSet presAssocID="{2394B587-4B55-4A6A-8718-274410840C55}" presName="thickLine" presStyleLbl="alignNode1" presStyleIdx="3" presStyleCnt="9"/>
      <dgm:spPr/>
    </dgm:pt>
    <dgm:pt modelId="{1ACD1CC9-1DC9-492C-AD84-F5F750FA3428}" type="pres">
      <dgm:prSet presAssocID="{2394B587-4B55-4A6A-8718-274410840C55}" presName="horz1" presStyleCnt="0"/>
      <dgm:spPr/>
    </dgm:pt>
    <dgm:pt modelId="{05EF4308-CE1B-4AD1-8AE3-2EE990B6031D}" type="pres">
      <dgm:prSet presAssocID="{2394B587-4B55-4A6A-8718-274410840C55}" presName="tx1" presStyleLbl="revTx" presStyleIdx="3" presStyleCnt="9"/>
      <dgm:spPr/>
    </dgm:pt>
    <dgm:pt modelId="{96E8CA76-BBE4-4A7D-B70B-2301CC824FC0}" type="pres">
      <dgm:prSet presAssocID="{2394B587-4B55-4A6A-8718-274410840C55}" presName="vert1" presStyleCnt="0"/>
      <dgm:spPr/>
    </dgm:pt>
    <dgm:pt modelId="{F3A22172-7BCA-4B5D-86DC-DA12E3BBF639}" type="pres">
      <dgm:prSet presAssocID="{0C20C692-66F7-4EBA-B2E5-F8E085106A8F}" presName="thickLine" presStyleLbl="alignNode1" presStyleIdx="4" presStyleCnt="9"/>
      <dgm:spPr/>
    </dgm:pt>
    <dgm:pt modelId="{9A061B18-7F40-45FC-985D-076FF96D3678}" type="pres">
      <dgm:prSet presAssocID="{0C20C692-66F7-4EBA-B2E5-F8E085106A8F}" presName="horz1" presStyleCnt="0"/>
      <dgm:spPr/>
    </dgm:pt>
    <dgm:pt modelId="{F7A9C3DF-593C-439E-96CE-6B8071455BEE}" type="pres">
      <dgm:prSet presAssocID="{0C20C692-66F7-4EBA-B2E5-F8E085106A8F}" presName="tx1" presStyleLbl="revTx" presStyleIdx="4" presStyleCnt="9"/>
      <dgm:spPr/>
    </dgm:pt>
    <dgm:pt modelId="{A878DBEF-8CBE-4DBC-9897-6BB8477876C9}" type="pres">
      <dgm:prSet presAssocID="{0C20C692-66F7-4EBA-B2E5-F8E085106A8F}" presName="vert1" presStyleCnt="0"/>
      <dgm:spPr/>
    </dgm:pt>
    <dgm:pt modelId="{C3462482-6D7A-4AF7-9E4D-79FC09D413F2}" type="pres">
      <dgm:prSet presAssocID="{ABD4E741-74FC-469F-A89B-7035056C52CE}" presName="thickLine" presStyleLbl="alignNode1" presStyleIdx="5" presStyleCnt="9"/>
      <dgm:spPr/>
    </dgm:pt>
    <dgm:pt modelId="{858CDEC8-5705-4A8E-8C49-8F2E6F62698C}" type="pres">
      <dgm:prSet presAssocID="{ABD4E741-74FC-469F-A89B-7035056C52CE}" presName="horz1" presStyleCnt="0"/>
      <dgm:spPr/>
    </dgm:pt>
    <dgm:pt modelId="{F279D628-BBB3-4DFA-9C32-E628208F67FC}" type="pres">
      <dgm:prSet presAssocID="{ABD4E741-74FC-469F-A89B-7035056C52CE}" presName="tx1" presStyleLbl="revTx" presStyleIdx="5" presStyleCnt="9"/>
      <dgm:spPr/>
    </dgm:pt>
    <dgm:pt modelId="{8ABC1902-BD64-4E00-9495-A3624B3EB6A6}" type="pres">
      <dgm:prSet presAssocID="{ABD4E741-74FC-469F-A89B-7035056C52CE}" presName="vert1" presStyleCnt="0"/>
      <dgm:spPr/>
    </dgm:pt>
    <dgm:pt modelId="{E43F69C8-127E-4037-AD42-2D3228833322}" type="pres">
      <dgm:prSet presAssocID="{4224692D-38D0-4C63-B60D-A359E1D7AD23}" presName="thickLine" presStyleLbl="alignNode1" presStyleIdx="6" presStyleCnt="9"/>
      <dgm:spPr/>
    </dgm:pt>
    <dgm:pt modelId="{00C6FDE7-1031-4CBF-A6C5-BC5514A3224D}" type="pres">
      <dgm:prSet presAssocID="{4224692D-38D0-4C63-B60D-A359E1D7AD23}" presName="horz1" presStyleCnt="0"/>
      <dgm:spPr/>
    </dgm:pt>
    <dgm:pt modelId="{E58F7ED8-E48F-4BBA-9242-25C3BE4FE5FD}" type="pres">
      <dgm:prSet presAssocID="{4224692D-38D0-4C63-B60D-A359E1D7AD23}" presName="tx1" presStyleLbl="revTx" presStyleIdx="6" presStyleCnt="9"/>
      <dgm:spPr/>
    </dgm:pt>
    <dgm:pt modelId="{78A8035B-0045-4E38-912D-27B473C85B3A}" type="pres">
      <dgm:prSet presAssocID="{4224692D-38D0-4C63-B60D-A359E1D7AD23}" presName="vert1" presStyleCnt="0"/>
      <dgm:spPr/>
    </dgm:pt>
    <dgm:pt modelId="{C6D4B990-28E3-4563-A291-087BB8FAA315}" type="pres">
      <dgm:prSet presAssocID="{06D8AFD7-7F65-4E84-8DFC-D0D6967FF73C}" presName="thickLine" presStyleLbl="alignNode1" presStyleIdx="7" presStyleCnt="9"/>
      <dgm:spPr/>
    </dgm:pt>
    <dgm:pt modelId="{0F4B92E8-A6B0-4696-A5E4-EF3476F488CF}" type="pres">
      <dgm:prSet presAssocID="{06D8AFD7-7F65-4E84-8DFC-D0D6967FF73C}" presName="horz1" presStyleCnt="0"/>
      <dgm:spPr/>
    </dgm:pt>
    <dgm:pt modelId="{4A83C8D8-C425-40F9-BB37-AA18B50D832F}" type="pres">
      <dgm:prSet presAssocID="{06D8AFD7-7F65-4E84-8DFC-D0D6967FF73C}" presName="tx1" presStyleLbl="revTx" presStyleIdx="7" presStyleCnt="9"/>
      <dgm:spPr/>
    </dgm:pt>
    <dgm:pt modelId="{11E7E1BA-E68E-4C1B-B5F6-61FADE83F9C6}" type="pres">
      <dgm:prSet presAssocID="{06D8AFD7-7F65-4E84-8DFC-D0D6967FF73C}" presName="vert1" presStyleCnt="0"/>
      <dgm:spPr/>
    </dgm:pt>
    <dgm:pt modelId="{A8593AA1-CA13-4A3B-98CC-B584FB2056DA}" type="pres">
      <dgm:prSet presAssocID="{77E6D646-5AA1-4F08-9BC7-884D28DD0000}" presName="thickLine" presStyleLbl="alignNode1" presStyleIdx="8" presStyleCnt="9"/>
      <dgm:spPr/>
    </dgm:pt>
    <dgm:pt modelId="{E60A3179-D38E-4C23-8C77-58DD6712579E}" type="pres">
      <dgm:prSet presAssocID="{77E6D646-5AA1-4F08-9BC7-884D28DD0000}" presName="horz1" presStyleCnt="0"/>
      <dgm:spPr/>
    </dgm:pt>
    <dgm:pt modelId="{01B0D2EA-C1BB-4A0E-9D1E-E7ABD595D90D}" type="pres">
      <dgm:prSet presAssocID="{77E6D646-5AA1-4F08-9BC7-884D28DD0000}" presName="tx1" presStyleLbl="revTx" presStyleIdx="8" presStyleCnt="9"/>
      <dgm:spPr/>
    </dgm:pt>
    <dgm:pt modelId="{E3861391-6468-408A-9017-08B3D2299092}" type="pres">
      <dgm:prSet presAssocID="{77E6D646-5AA1-4F08-9BC7-884D28DD0000}" presName="vert1" presStyleCnt="0"/>
      <dgm:spPr/>
    </dgm:pt>
  </dgm:ptLst>
  <dgm:cxnLst>
    <dgm:cxn modelId="{F4CFAA09-7293-478D-8558-22D8233E426E}" type="presOf" srcId="{2E23E869-E329-440F-AE47-979848877ADD}" destId="{9D4D2880-B27D-496A-99EA-BFDF39C887C6}" srcOrd="0" destOrd="0" presId="urn:microsoft.com/office/officeart/2008/layout/LinedList"/>
    <dgm:cxn modelId="{16A1CE47-E153-4A1F-9357-E1C7EF8A913C}" srcId="{44CA73DE-227C-474F-9468-27D48873DC0A}" destId="{783AE4E8-7719-4454-A5FC-7CA000A90855}" srcOrd="0" destOrd="0" parTransId="{2B86E97C-9874-49F9-B08D-53DAD07171E5}" sibTransId="{68CA1547-3C59-4073-9B9A-29F177C47131}"/>
    <dgm:cxn modelId="{88FF7D52-0EEE-4A64-AA5D-F1178CA30399}" type="presOf" srcId="{44CA73DE-227C-474F-9468-27D48873DC0A}" destId="{119D3361-1177-46A6-822A-5234C0EB905E}" srcOrd="0" destOrd="0" presId="urn:microsoft.com/office/officeart/2008/layout/LinedList"/>
    <dgm:cxn modelId="{73C90975-BA85-4140-9264-B83805E8BD7A}" type="presOf" srcId="{4224692D-38D0-4C63-B60D-A359E1D7AD23}" destId="{E58F7ED8-E48F-4BBA-9242-25C3BE4FE5FD}" srcOrd="0" destOrd="0" presId="urn:microsoft.com/office/officeart/2008/layout/LinedList"/>
    <dgm:cxn modelId="{56AC9B91-5B1D-4D7D-BA87-2C39BEB70721}" srcId="{44CA73DE-227C-474F-9468-27D48873DC0A}" destId="{2E23E869-E329-440F-AE47-979848877ADD}" srcOrd="2" destOrd="0" parTransId="{AF671932-A9BC-4E91-843F-88EDC1B563BC}" sibTransId="{88FB9CCE-629B-4524-B2C7-9503F86BBE4F}"/>
    <dgm:cxn modelId="{4C24AB95-5A3F-4FDF-AB64-4EDDAF15EE12}" type="presOf" srcId="{2394B587-4B55-4A6A-8718-274410840C55}" destId="{05EF4308-CE1B-4AD1-8AE3-2EE990B6031D}" srcOrd="0" destOrd="0" presId="urn:microsoft.com/office/officeart/2008/layout/LinedList"/>
    <dgm:cxn modelId="{23191F9D-C080-4D82-9904-C7FCFBDAA652}" srcId="{44CA73DE-227C-474F-9468-27D48873DC0A}" destId="{0C20C692-66F7-4EBA-B2E5-F8E085106A8F}" srcOrd="4" destOrd="0" parTransId="{97873822-BCAB-48D0-8380-9CA229A3D6FA}" sibTransId="{65E0A08F-596F-4EDB-B240-C3568B920D1F}"/>
    <dgm:cxn modelId="{F116E69F-05A7-4BB1-A518-2482BC027F55}" srcId="{44CA73DE-227C-474F-9468-27D48873DC0A}" destId="{ABD4E741-74FC-469F-A89B-7035056C52CE}" srcOrd="5" destOrd="0" parTransId="{D244FBC1-C0B3-440A-A48B-84126DCF3001}" sibTransId="{4EDF4122-B06C-480C-B1FD-EF280798BCF0}"/>
    <dgm:cxn modelId="{C3FF4DB1-95A7-40B7-81A2-7D9A1222E216}" type="presOf" srcId="{06D8AFD7-7F65-4E84-8DFC-D0D6967FF73C}" destId="{4A83C8D8-C425-40F9-BB37-AA18B50D832F}" srcOrd="0" destOrd="0" presId="urn:microsoft.com/office/officeart/2008/layout/LinedList"/>
    <dgm:cxn modelId="{2CD5E4B9-013C-4E05-BF46-B21BE0097960}" type="presOf" srcId="{668A517F-5668-4859-A132-597A23FF4E19}" destId="{FC8F5672-BA01-4384-9E21-E60C1B67802E}" srcOrd="0" destOrd="0" presId="urn:microsoft.com/office/officeart/2008/layout/LinedList"/>
    <dgm:cxn modelId="{90CD59D0-19E1-4737-A5A0-44A1D4E6F3CE}" srcId="{44CA73DE-227C-474F-9468-27D48873DC0A}" destId="{4224692D-38D0-4C63-B60D-A359E1D7AD23}" srcOrd="6" destOrd="0" parTransId="{BE047804-CFBB-4ADB-9870-39DAEC2F9665}" sibTransId="{471036BD-12A4-4C27-A00E-6AEE9A4875D4}"/>
    <dgm:cxn modelId="{03E959D6-7BC0-4F3C-A7CE-154880A997A7}" srcId="{44CA73DE-227C-474F-9468-27D48873DC0A}" destId="{668A517F-5668-4859-A132-597A23FF4E19}" srcOrd="1" destOrd="0" parTransId="{B24D9598-15DB-4DE5-802B-8EC77E8238EE}" sibTransId="{1C6CD1CF-F6E1-4E89-A524-443F6BA2FBE8}"/>
    <dgm:cxn modelId="{8E0F5DDA-EC2E-4E63-9FFE-57964D491564}" srcId="{44CA73DE-227C-474F-9468-27D48873DC0A}" destId="{77E6D646-5AA1-4F08-9BC7-884D28DD0000}" srcOrd="8" destOrd="0" parTransId="{FD0ABE83-5F86-40C3-822B-DFA2F8291489}" sibTransId="{BE0B463B-D561-4EAC-86E9-211FE2DEFC7C}"/>
    <dgm:cxn modelId="{D75AAFDD-4382-4BB1-88A7-F901E8E987B1}" srcId="{44CA73DE-227C-474F-9468-27D48873DC0A}" destId="{2394B587-4B55-4A6A-8718-274410840C55}" srcOrd="3" destOrd="0" parTransId="{D3657580-EFEC-49B1-97A9-33EB7334ACEB}" sibTransId="{85751226-B382-4328-94AB-6838A85BB3C8}"/>
    <dgm:cxn modelId="{1DC7E3E1-4B9A-45B1-8E42-BC2033E2F9A4}" srcId="{44CA73DE-227C-474F-9468-27D48873DC0A}" destId="{06D8AFD7-7F65-4E84-8DFC-D0D6967FF73C}" srcOrd="7" destOrd="0" parTransId="{6302E04E-AC96-46FE-B96A-E1ED827C6A7E}" sibTransId="{AB9F344D-B656-4788-B284-1A1D7CED652C}"/>
    <dgm:cxn modelId="{49FECEEC-3522-4747-BE88-A4DAFC9F4F8B}" type="presOf" srcId="{77E6D646-5AA1-4F08-9BC7-884D28DD0000}" destId="{01B0D2EA-C1BB-4A0E-9D1E-E7ABD595D90D}" srcOrd="0" destOrd="0" presId="urn:microsoft.com/office/officeart/2008/layout/LinedList"/>
    <dgm:cxn modelId="{09ED24EF-5AB7-4ECC-861E-BDE3CE5A8179}" type="presOf" srcId="{783AE4E8-7719-4454-A5FC-7CA000A90855}" destId="{D365E016-9F2E-4DCA-BCA8-506716405468}" srcOrd="0" destOrd="0" presId="urn:microsoft.com/office/officeart/2008/layout/LinedList"/>
    <dgm:cxn modelId="{A704F6F5-942B-4543-B3BD-E74E6652E7AC}" type="presOf" srcId="{ABD4E741-74FC-469F-A89B-7035056C52CE}" destId="{F279D628-BBB3-4DFA-9C32-E628208F67FC}" srcOrd="0" destOrd="0" presId="urn:microsoft.com/office/officeart/2008/layout/LinedList"/>
    <dgm:cxn modelId="{4AB4A7FE-60C0-4248-8969-E9BF57C9683A}" type="presOf" srcId="{0C20C692-66F7-4EBA-B2E5-F8E085106A8F}" destId="{F7A9C3DF-593C-439E-96CE-6B8071455BEE}" srcOrd="0" destOrd="0" presId="urn:microsoft.com/office/officeart/2008/layout/LinedList"/>
    <dgm:cxn modelId="{A040B5CE-3E87-470F-85A9-4D89C434D43E}" type="presParOf" srcId="{119D3361-1177-46A6-822A-5234C0EB905E}" destId="{928609AE-A619-4847-99A2-BB6234689953}" srcOrd="0" destOrd="0" presId="urn:microsoft.com/office/officeart/2008/layout/LinedList"/>
    <dgm:cxn modelId="{695B42F6-B278-475F-86BD-3EEA1F83005C}" type="presParOf" srcId="{119D3361-1177-46A6-822A-5234C0EB905E}" destId="{40CE7E9D-0B80-4C53-9521-85A97557C6E2}" srcOrd="1" destOrd="0" presId="urn:microsoft.com/office/officeart/2008/layout/LinedList"/>
    <dgm:cxn modelId="{7F58EBF1-D284-4180-9068-D101ECE1F124}" type="presParOf" srcId="{40CE7E9D-0B80-4C53-9521-85A97557C6E2}" destId="{D365E016-9F2E-4DCA-BCA8-506716405468}" srcOrd="0" destOrd="0" presId="urn:microsoft.com/office/officeart/2008/layout/LinedList"/>
    <dgm:cxn modelId="{C47FFF94-8A85-4AB6-A6DF-7D8C01D0034B}" type="presParOf" srcId="{40CE7E9D-0B80-4C53-9521-85A97557C6E2}" destId="{7FEE9947-B234-4ECD-B271-AEB4ABCCC076}" srcOrd="1" destOrd="0" presId="urn:microsoft.com/office/officeart/2008/layout/LinedList"/>
    <dgm:cxn modelId="{A443F6D4-04C5-4E00-851C-54168899253D}" type="presParOf" srcId="{119D3361-1177-46A6-822A-5234C0EB905E}" destId="{9B8DDBFE-236A-491A-B86C-E51F8BF6B083}" srcOrd="2" destOrd="0" presId="urn:microsoft.com/office/officeart/2008/layout/LinedList"/>
    <dgm:cxn modelId="{C7DE19C6-0736-4D42-8CE3-203D6146FCC4}" type="presParOf" srcId="{119D3361-1177-46A6-822A-5234C0EB905E}" destId="{3FCAD03D-D67D-4860-9C12-F7721351FDC1}" srcOrd="3" destOrd="0" presId="urn:microsoft.com/office/officeart/2008/layout/LinedList"/>
    <dgm:cxn modelId="{AA2AE1BF-67E7-42F3-A24A-DA0BE2A31666}" type="presParOf" srcId="{3FCAD03D-D67D-4860-9C12-F7721351FDC1}" destId="{FC8F5672-BA01-4384-9E21-E60C1B67802E}" srcOrd="0" destOrd="0" presId="urn:microsoft.com/office/officeart/2008/layout/LinedList"/>
    <dgm:cxn modelId="{70652826-5F7F-4434-9BE8-218DB75478F2}" type="presParOf" srcId="{3FCAD03D-D67D-4860-9C12-F7721351FDC1}" destId="{B3137756-132D-4519-A17D-50DC1C003541}" srcOrd="1" destOrd="0" presId="urn:microsoft.com/office/officeart/2008/layout/LinedList"/>
    <dgm:cxn modelId="{C9CFB157-FACD-4487-A21A-669610577A06}" type="presParOf" srcId="{119D3361-1177-46A6-822A-5234C0EB905E}" destId="{F3295AD1-63D2-4A48-AAA5-411BBBCC2B98}" srcOrd="4" destOrd="0" presId="urn:microsoft.com/office/officeart/2008/layout/LinedList"/>
    <dgm:cxn modelId="{5CCAD80D-3E89-4EE7-836A-2CC72AC7D0D4}" type="presParOf" srcId="{119D3361-1177-46A6-822A-5234C0EB905E}" destId="{835AF31A-BEFF-4709-B0AE-1402F5A3E879}" srcOrd="5" destOrd="0" presId="urn:microsoft.com/office/officeart/2008/layout/LinedList"/>
    <dgm:cxn modelId="{89F18958-8C98-4D9F-BEB4-FAF8C713518B}" type="presParOf" srcId="{835AF31A-BEFF-4709-B0AE-1402F5A3E879}" destId="{9D4D2880-B27D-496A-99EA-BFDF39C887C6}" srcOrd="0" destOrd="0" presId="urn:microsoft.com/office/officeart/2008/layout/LinedList"/>
    <dgm:cxn modelId="{BE1FE4BE-3A8E-4247-A976-F9B2C84A81CC}" type="presParOf" srcId="{835AF31A-BEFF-4709-B0AE-1402F5A3E879}" destId="{8EC4E277-A71E-4A3A-B03C-A766CC50853B}" srcOrd="1" destOrd="0" presId="urn:microsoft.com/office/officeart/2008/layout/LinedList"/>
    <dgm:cxn modelId="{B630EE5D-DEBB-41E5-99B4-E18825893317}" type="presParOf" srcId="{119D3361-1177-46A6-822A-5234C0EB905E}" destId="{DBF60E31-475E-43C1-9B6F-5E75BC016C5D}" srcOrd="6" destOrd="0" presId="urn:microsoft.com/office/officeart/2008/layout/LinedList"/>
    <dgm:cxn modelId="{57185275-55CD-4816-9424-9C9DAF290E8B}" type="presParOf" srcId="{119D3361-1177-46A6-822A-5234C0EB905E}" destId="{1ACD1CC9-1DC9-492C-AD84-F5F750FA3428}" srcOrd="7" destOrd="0" presId="urn:microsoft.com/office/officeart/2008/layout/LinedList"/>
    <dgm:cxn modelId="{D574BABE-5CB2-4A66-90C6-99388A375516}" type="presParOf" srcId="{1ACD1CC9-1DC9-492C-AD84-F5F750FA3428}" destId="{05EF4308-CE1B-4AD1-8AE3-2EE990B6031D}" srcOrd="0" destOrd="0" presId="urn:microsoft.com/office/officeart/2008/layout/LinedList"/>
    <dgm:cxn modelId="{D8EECD68-027A-4F35-96FE-181CB86CA538}" type="presParOf" srcId="{1ACD1CC9-1DC9-492C-AD84-F5F750FA3428}" destId="{96E8CA76-BBE4-4A7D-B70B-2301CC824FC0}" srcOrd="1" destOrd="0" presId="urn:microsoft.com/office/officeart/2008/layout/LinedList"/>
    <dgm:cxn modelId="{B4EA72BC-A88F-4612-956C-35A9735BA77D}" type="presParOf" srcId="{119D3361-1177-46A6-822A-5234C0EB905E}" destId="{F3A22172-7BCA-4B5D-86DC-DA12E3BBF639}" srcOrd="8" destOrd="0" presId="urn:microsoft.com/office/officeart/2008/layout/LinedList"/>
    <dgm:cxn modelId="{C69CE01F-34C3-4045-99C0-B16947EEC9D6}" type="presParOf" srcId="{119D3361-1177-46A6-822A-5234C0EB905E}" destId="{9A061B18-7F40-45FC-985D-076FF96D3678}" srcOrd="9" destOrd="0" presId="urn:microsoft.com/office/officeart/2008/layout/LinedList"/>
    <dgm:cxn modelId="{A0464C2D-D4D0-44F3-AAB8-A5ECC1F4B774}" type="presParOf" srcId="{9A061B18-7F40-45FC-985D-076FF96D3678}" destId="{F7A9C3DF-593C-439E-96CE-6B8071455BEE}" srcOrd="0" destOrd="0" presId="urn:microsoft.com/office/officeart/2008/layout/LinedList"/>
    <dgm:cxn modelId="{85172F96-DFF0-4D27-93A7-53F5FADA5E94}" type="presParOf" srcId="{9A061B18-7F40-45FC-985D-076FF96D3678}" destId="{A878DBEF-8CBE-4DBC-9897-6BB8477876C9}" srcOrd="1" destOrd="0" presId="urn:microsoft.com/office/officeart/2008/layout/LinedList"/>
    <dgm:cxn modelId="{C0E0CFA1-EDE1-4C26-BD8F-16A41E5FCEA3}" type="presParOf" srcId="{119D3361-1177-46A6-822A-5234C0EB905E}" destId="{C3462482-6D7A-4AF7-9E4D-79FC09D413F2}" srcOrd="10" destOrd="0" presId="urn:microsoft.com/office/officeart/2008/layout/LinedList"/>
    <dgm:cxn modelId="{30D8DEA3-5665-4165-877A-EC048C43F72B}" type="presParOf" srcId="{119D3361-1177-46A6-822A-5234C0EB905E}" destId="{858CDEC8-5705-4A8E-8C49-8F2E6F62698C}" srcOrd="11" destOrd="0" presId="urn:microsoft.com/office/officeart/2008/layout/LinedList"/>
    <dgm:cxn modelId="{019A711F-7604-44F8-B761-38271BAD4AFC}" type="presParOf" srcId="{858CDEC8-5705-4A8E-8C49-8F2E6F62698C}" destId="{F279D628-BBB3-4DFA-9C32-E628208F67FC}" srcOrd="0" destOrd="0" presId="urn:microsoft.com/office/officeart/2008/layout/LinedList"/>
    <dgm:cxn modelId="{5382D469-F557-4AA4-8743-E6A2F31275FE}" type="presParOf" srcId="{858CDEC8-5705-4A8E-8C49-8F2E6F62698C}" destId="{8ABC1902-BD64-4E00-9495-A3624B3EB6A6}" srcOrd="1" destOrd="0" presId="urn:microsoft.com/office/officeart/2008/layout/LinedList"/>
    <dgm:cxn modelId="{0727AD53-44DC-44C9-958B-378D7B802C3E}" type="presParOf" srcId="{119D3361-1177-46A6-822A-5234C0EB905E}" destId="{E43F69C8-127E-4037-AD42-2D3228833322}" srcOrd="12" destOrd="0" presId="urn:microsoft.com/office/officeart/2008/layout/LinedList"/>
    <dgm:cxn modelId="{07385B08-A9BD-482F-9802-28CD34F448BA}" type="presParOf" srcId="{119D3361-1177-46A6-822A-5234C0EB905E}" destId="{00C6FDE7-1031-4CBF-A6C5-BC5514A3224D}" srcOrd="13" destOrd="0" presId="urn:microsoft.com/office/officeart/2008/layout/LinedList"/>
    <dgm:cxn modelId="{FE3D4C78-EFCE-4D42-8050-9AFC0E0A92C4}" type="presParOf" srcId="{00C6FDE7-1031-4CBF-A6C5-BC5514A3224D}" destId="{E58F7ED8-E48F-4BBA-9242-25C3BE4FE5FD}" srcOrd="0" destOrd="0" presId="urn:microsoft.com/office/officeart/2008/layout/LinedList"/>
    <dgm:cxn modelId="{1E519317-876A-42A9-B53E-4A288E1B6E0C}" type="presParOf" srcId="{00C6FDE7-1031-4CBF-A6C5-BC5514A3224D}" destId="{78A8035B-0045-4E38-912D-27B473C85B3A}" srcOrd="1" destOrd="0" presId="urn:microsoft.com/office/officeart/2008/layout/LinedList"/>
    <dgm:cxn modelId="{098A4016-A4CA-4DCE-86A5-0740512FC6F3}" type="presParOf" srcId="{119D3361-1177-46A6-822A-5234C0EB905E}" destId="{C6D4B990-28E3-4563-A291-087BB8FAA315}" srcOrd="14" destOrd="0" presId="urn:microsoft.com/office/officeart/2008/layout/LinedList"/>
    <dgm:cxn modelId="{2B165E7F-26D3-4021-8DF0-F9029709CCB3}" type="presParOf" srcId="{119D3361-1177-46A6-822A-5234C0EB905E}" destId="{0F4B92E8-A6B0-4696-A5E4-EF3476F488CF}" srcOrd="15" destOrd="0" presId="urn:microsoft.com/office/officeart/2008/layout/LinedList"/>
    <dgm:cxn modelId="{EF825D2D-FC64-4D9F-AE68-104D0CA58FD9}" type="presParOf" srcId="{0F4B92E8-A6B0-4696-A5E4-EF3476F488CF}" destId="{4A83C8D8-C425-40F9-BB37-AA18B50D832F}" srcOrd="0" destOrd="0" presId="urn:microsoft.com/office/officeart/2008/layout/LinedList"/>
    <dgm:cxn modelId="{6B7BBF7D-3C3D-46DE-B925-815EC8E475A1}" type="presParOf" srcId="{0F4B92E8-A6B0-4696-A5E4-EF3476F488CF}" destId="{11E7E1BA-E68E-4C1B-B5F6-61FADE83F9C6}" srcOrd="1" destOrd="0" presId="urn:microsoft.com/office/officeart/2008/layout/LinedList"/>
    <dgm:cxn modelId="{67B86B0B-AD1C-46E9-B704-22C9CC713222}" type="presParOf" srcId="{119D3361-1177-46A6-822A-5234C0EB905E}" destId="{A8593AA1-CA13-4A3B-98CC-B584FB2056DA}" srcOrd="16" destOrd="0" presId="urn:microsoft.com/office/officeart/2008/layout/LinedList"/>
    <dgm:cxn modelId="{D679B035-1F06-43F1-86E1-4F379D9AF84C}" type="presParOf" srcId="{119D3361-1177-46A6-822A-5234C0EB905E}" destId="{E60A3179-D38E-4C23-8C77-58DD6712579E}" srcOrd="17" destOrd="0" presId="urn:microsoft.com/office/officeart/2008/layout/LinedList"/>
    <dgm:cxn modelId="{5ABA2D56-D0BE-4999-B083-7DAA3E2E3297}" type="presParOf" srcId="{E60A3179-D38E-4C23-8C77-58DD6712579E}" destId="{01B0D2EA-C1BB-4A0E-9D1E-E7ABD595D90D}" srcOrd="0" destOrd="0" presId="urn:microsoft.com/office/officeart/2008/layout/LinedList"/>
    <dgm:cxn modelId="{2D8F17C6-A7AA-482B-A783-A0836AF74C55}" type="presParOf" srcId="{E60A3179-D38E-4C23-8C77-58DD6712579E}" destId="{E3861391-6468-408A-9017-08B3D229909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C51FAF-F00A-4BC1-AD76-7B63C6A75ED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D1085-F5A0-4CB5-838F-D98DD6D05CCF}">
      <dgm:prSet/>
      <dgm:spPr>
        <a:ln>
          <a:solidFill>
            <a:srgbClr val="002A3A"/>
          </a:solidFill>
        </a:ln>
      </dgm:spPr>
      <dgm:t>
        <a:bodyPr/>
        <a:lstStyle/>
        <a:p>
          <a:r>
            <a:rPr lang="en-US" dirty="0">
              <a:latin typeface="Constantia" panose="02030602050306030303" pitchFamily="18" charset="0"/>
            </a:rPr>
            <a:t>Matching funds, either cash or in-kind, are not required.</a:t>
          </a:r>
        </a:p>
      </dgm:t>
    </dgm:pt>
    <dgm:pt modelId="{F93A69DB-691A-424E-819B-D6A0FD2E648B}" type="parTrans" cxnId="{094F82E0-B576-437E-B3C5-557D4C630BB0}">
      <dgm:prSet/>
      <dgm:spPr/>
      <dgm:t>
        <a:bodyPr/>
        <a:lstStyle/>
        <a:p>
          <a:endParaRPr lang="en-US"/>
        </a:p>
      </dgm:t>
    </dgm:pt>
    <dgm:pt modelId="{B4AFCCFE-F342-43DD-87DB-BB86E4974D9B}" type="sibTrans" cxnId="{094F82E0-B576-437E-B3C5-557D4C630BB0}">
      <dgm:prSet/>
      <dgm:spPr/>
      <dgm:t>
        <a:bodyPr/>
        <a:lstStyle/>
        <a:p>
          <a:endParaRPr lang="en-US"/>
        </a:p>
      </dgm:t>
    </dgm:pt>
    <dgm:pt modelId="{83FE858A-4426-43BF-B4E4-E0A4742B00CD}">
      <dgm:prSet/>
      <dgm:spPr>
        <a:ln>
          <a:solidFill>
            <a:srgbClr val="002A3A"/>
          </a:solidFill>
        </a:ln>
      </dgm:spPr>
      <dgm:t>
        <a:bodyPr/>
        <a:lstStyle/>
        <a:p>
          <a:r>
            <a:rPr lang="en-US" dirty="0">
              <a:latin typeface="Constantia" panose="02030602050306030303" pitchFamily="18" charset="0"/>
            </a:rPr>
            <a:t>Organizations may receive only one SHARP Grant</a:t>
          </a:r>
        </a:p>
      </dgm:t>
    </dgm:pt>
    <dgm:pt modelId="{5745B957-E8E3-4D06-AE0A-9C293638D6C2}" type="parTrans" cxnId="{4890D198-973F-47F9-904E-6C3C2065BDD3}">
      <dgm:prSet/>
      <dgm:spPr/>
      <dgm:t>
        <a:bodyPr/>
        <a:lstStyle/>
        <a:p>
          <a:endParaRPr lang="en-US"/>
        </a:p>
      </dgm:t>
    </dgm:pt>
    <dgm:pt modelId="{A701A870-8C20-42A7-819A-5769490DC077}" type="sibTrans" cxnId="{4890D198-973F-47F9-904E-6C3C2065BDD3}">
      <dgm:prSet/>
      <dgm:spPr/>
      <dgm:t>
        <a:bodyPr/>
        <a:lstStyle/>
        <a:p>
          <a:endParaRPr lang="en-US"/>
        </a:p>
      </dgm:t>
    </dgm:pt>
    <dgm:pt modelId="{8FAF8C9A-FDCF-468F-ABEF-BBDECB58F3CB}">
      <dgm:prSet/>
      <dgm:spPr>
        <a:ln>
          <a:solidFill>
            <a:srgbClr val="002A3A"/>
          </a:solidFill>
        </a:ln>
      </dgm:spPr>
      <dgm:t>
        <a:bodyPr/>
        <a:lstStyle/>
        <a:p>
          <a:r>
            <a:rPr lang="en-US" dirty="0">
              <a:latin typeface="Constantia" panose="02030602050306030303" pitchFamily="18" charset="0"/>
            </a:rPr>
            <a:t>Organizations with an open project grant are encouraged to apply for SHAPR support.</a:t>
          </a:r>
        </a:p>
      </dgm:t>
    </dgm:pt>
    <dgm:pt modelId="{878BC9C6-D1F2-4C92-AEA4-F84CFFF4BA72}" type="parTrans" cxnId="{5AE86264-67E7-4DFA-B369-C087EEEC37F7}">
      <dgm:prSet/>
      <dgm:spPr/>
      <dgm:t>
        <a:bodyPr/>
        <a:lstStyle/>
        <a:p>
          <a:endParaRPr lang="en-US"/>
        </a:p>
      </dgm:t>
    </dgm:pt>
    <dgm:pt modelId="{A770FEB7-104C-4F51-AB59-93477C0A8852}" type="sibTrans" cxnId="{5AE86264-67E7-4DFA-B369-C087EEEC37F7}">
      <dgm:prSet/>
      <dgm:spPr/>
      <dgm:t>
        <a:bodyPr/>
        <a:lstStyle/>
        <a:p>
          <a:endParaRPr lang="en-US"/>
        </a:p>
      </dgm:t>
    </dgm:pt>
    <dgm:pt modelId="{4B869145-8E7C-4A87-8C01-489D91B16DF1}" type="pres">
      <dgm:prSet presAssocID="{74C51FAF-F00A-4BC1-AD76-7B63C6A75EDA}" presName="compositeShape" presStyleCnt="0">
        <dgm:presLayoutVars>
          <dgm:dir/>
          <dgm:resizeHandles/>
        </dgm:presLayoutVars>
      </dgm:prSet>
      <dgm:spPr/>
    </dgm:pt>
    <dgm:pt modelId="{F60064DB-7BD7-4463-9E33-8D85A794B895}" type="pres">
      <dgm:prSet presAssocID="{74C51FAF-F00A-4BC1-AD76-7B63C6A75EDA}" presName="pyramid" presStyleLbl="node1" presStyleIdx="0" presStyleCnt="1" custLinFactNeighborX="7500" custLinFactNeighborY="-1118"/>
      <dgm:spPr>
        <a:solidFill>
          <a:srgbClr val="400000"/>
        </a:solidFill>
      </dgm:spPr>
    </dgm:pt>
    <dgm:pt modelId="{ED3E5945-736E-4F4C-8F3D-536DA47028E1}" type="pres">
      <dgm:prSet presAssocID="{74C51FAF-F00A-4BC1-AD76-7B63C6A75EDA}" presName="theList" presStyleCnt="0"/>
      <dgm:spPr/>
    </dgm:pt>
    <dgm:pt modelId="{6A638E2D-5054-4481-B0CA-59EE4AD696C6}" type="pres">
      <dgm:prSet presAssocID="{28BD1085-F5A0-4CB5-838F-D98DD6D05CCF}" presName="aNode" presStyleLbl="fgAcc1" presStyleIdx="0" presStyleCnt="2">
        <dgm:presLayoutVars>
          <dgm:bulletEnabled val="1"/>
        </dgm:presLayoutVars>
      </dgm:prSet>
      <dgm:spPr/>
    </dgm:pt>
    <dgm:pt modelId="{7481F7AE-964C-443F-A96B-CF73AFFABFA8}" type="pres">
      <dgm:prSet presAssocID="{28BD1085-F5A0-4CB5-838F-D98DD6D05CCF}" presName="aSpace" presStyleCnt="0"/>
      <dgm:spPr/>
    </dgm:pt>
    <dgm:pt modelId="{D3F31A55-2124-4241-8F5D-ED3DC68097EA}" type="pres">
      <dgm:prSet presAssocID="{83FE858A-4426-43BF-B4E4-E0A4742B00CD}" presName="aNode" presStyleLbl="fgAcc1" presStyleIdx="1" presStyleCnt="2">
        <dgm:presLayoutVars>
          <dgm:bulletEnabled val="1"/>
        </dgm:presLayoutVars>
      </dgm:prSet>
      <dgm:spPr/>
    </dgm:pt>
    <dgm:pt modelId="{F78FC4F4-C367-4D44-968E-BBC402BF0A88}" type="pres">
      <dgm:prSet presAssocID="{83FE858A-4426-43BF-B4E4-E0A4742B00CD}" presName="aSpace" presStyleCnt="0"/>
      <dgm:spPr/>
    </dgm:pt>
  </dgm:ptLst>
  <dgm:cxnLst>
    <dgm:cxn modelId="{98D25963-4817-4D05-B1E4-5459D43ED01A}" type="presOf" srcId="{28BD1085-F5A0-4CB5-838F-D98DD6D05CCF}" destId="{6A638E2D-5054-4481-B0CA-59EE4AD696C6}" srcOrd="0" destOrd="0" presId="urn:microsoft.com/office/officeart/2005/8/layout/pyramid2"/>
    <dgm:cxn modelId="{5AE86264-67E7-4DFA-B369-C087EEEC37F7}" srcId="{83FE858A-4426-43BF-B4E4-E0A4742B00CD}" destId="{8FAF8C9A-FDCF-468F-ABEF-BBDECB58F3CB}" srcOrd="0" destOrd="0" parTransId="{878BC9C6-D1F2-4C92-AEA4-F84CFFF4BA72}" sibTransId="{A770FEB7-104C-4F51-AB59-93477C0A8852}"/>
    <dgm:cxn modelId="{5DC47475-B881-424B-94A8-88D72C68D576}" type="presOf" srcId="{8FAF8C9A-FDCF-468F-ABEF-BBDECB58F3CB}" destId="{D3F31A55-2124-4241-8F5D-ED3DC68097EA}" srcOrd="0" destOrd="1" presId="urn:microsoft.com/office/officeart/2005/8/layout/pyramid2"/>
    <dgm:cxn modelId="{4890D198-973F-47F9-904E-6C3C2065BDD3}" srcId="{74C51FAF-F00A-4BC1-AD76-7B63C6A75EDA}" destId="{83FE858A-4426-43BF-B4E4-E0A4742B00CD}" srcOrd="1" destOrd="0" parTransId="{5745B957-E8E3-4D06-AE0A-9C293638D6C2}" sibTransId="{A701A870-8C20-42A7-819A-5769490DC077}"/>
    <dgm:cxn modelId="{C4BC4BB3-F9E2-4E22-AECB-02FF1AD926CE}" type="presOf" srcId="{74C51FAF-F00A-4BC1-AD76-7B63C6A75EDA}" destId="{4B869145-8E7C-4A87-8C01-489D91B16DF1}" srcOrd="0" destOrd="0" presId="urn:microsoft.com/office/officeart/2005/8/layout/pyramid2"/>
    <dgm:cxn modelId="{FAFBBFC7-5A2D-4A6B-965E-6C141DF7D714}" type="presOf" srcId="{83FE858A-4426-43BF-B4E4-E0A4742B00CD}" destId="{D3F31A55-2124-4241-8F5D-ED3DC68097EA}" srcOrd="0" destOrd="0" presId="urn:microsoft.com/office/officeart/2005/8/layout/pyramid2"/>
    <dgm:cxn modelId="{094F82E0-B576-437E-B3C5-557D4C630BB0}" srcId="{74C51FAF-F00A-4BC1-AD76-7B63C6A75EDA}" destId="{28BD1085-F5A0-4CB5-838F-D98DD6D05CCF}" srcOrd="0" destOrd="0" parTransId="{F93A69DB-691A-424E-819B-D6A0FD2E648B}" sibTransId="{B4AFCCFE-F342-43DD-87DB-BB86E4974D9B}"/>
    <dgm:cxn modelId="{853D7108-F591-4A18-B336-3CC03B610064}" type="presParOf" srcId="{4B869145-8E7C-4A87-8C01-489D91B16DF1}" destId="{F60064DB-7BD7-4463-9E33-8D85A794B895}" srcOrd="0" destOrd="0" presId="urn:microsoft.com/office/officeart/2005/8/layout/pyramid2"/>
    <dgm:cxn modelId="{92C11FF1-7DDD-4097-82B4-7B2F94EFAA8C}" type="presParOf" srcId="{4B869145-8E7C-4A87-8C01-489D91B16DF1}" destId="{ED3E5945-736E-4F4C-8F3D-536DA47028E1}" srcOrd="1" destOrd="0" presId="urn:microsoft.com/office/officeart/2005/8/layout/pyramid2"/>
    <dgm:cxn modelId="{BD365D82-2670-4C87-84AF-47098538FF50}" type="presParOf" srcId="{ED3E5945-736E-4F4C-8F3D-536DA47028E1}" destId="{6A638E2D-5054-4481-B0CA-59EE4AD696C6}" srcOrd="0" destOrd="0" presId="urn:microsoft.com/office/officeart/2005/8/layout/pyramid2"/>
    <dgm:cxn modelId="{17633130-9707-4B5E-9FF5-F05539D4D0FC}" type="presParOf" srcId="{ED3E5945-736E-4F4C-8F3D-536DA47028E1}" destId="{7481F7AE-964C-443F-A96B-CF73AFFABFA8}" srcOrd="1" destOrd="0" presId="urn:microsoft.com/office/officeart/2005/8/layout/pyramid2"/>
    <dgm:cxn modelId="{B522527E-39C5-4966-9BCF-FDEEEFF886A9}" type="presParOf" srcId="{ED3E5945-736E-4F4C-8F3D-536DA47028E1}" destId="{D3F31A55-2124-4241-8F5D-ED3DC68097EA}" srcOrd="2" destOrd="0" presId="urn:microsoft.com/office/officeart/2005/8/layout/pyramid2"/>
    <dgm:cxn modelId="{2D17CD3D-D3DE-483C-AC00-EB8122DBC657}" type="presParOf" srcId="{ED3E5945-736E-4F4C-8F3D-536DA47028E1}" destId="{F78FC4F4-C367-4D44-968E-BBC402BF0A88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B7C14-4F83-43CD-AEF9-4E9BB7D9AD4B}">
      <dsp:nvSpPr>
        <dsp:cNvPr id="0" name=""/>
        <dsp:cNvSpPr/>
      </dsp:nvSpPr>
      <dsp:spPr>
        <a:xfrm>
          <a:off x="0" y="567991"/>
          <a:ext cx="6578523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History</a:t>
          </a:r>
        </a:p>
      </dsp:txBody>
      <dsp:txXfrm>
        <a:off x="18734" y="586725"/>
        <a:ext cx="6541055" cy="346292"/>
      </dsp:txXfrm>
    </dsp:sp>
    <dsp:sp modelId="{B91A4CDC-B9BD-4937-935D-6074588C5473}">
      <dsp:nvSpPr>
        <dsp:cNvPr id="0" name=""/>
        <dsp:cNvSpPr/>
      </dsp:nvSpPr>
      <dsp:spPr>
        <a:xfrm>
          <a:off x="0" y="997831"/>
          <a:ext cx="6578523" cy="383760"/>
        </a:xfrm>
        <a:prstGeom prst="roundRect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Anthropology &amp; Folklore</a:t>
          </a:r>
        </a:p>
      </dsp:txBody>
      <dsp:txXfrm>
        <a:off x="18734" y="1016565"/>
        <a:ext cx="6541055" cy="346292"/>
      </dsp:txXfrm>
    </dsp:sp>
    <dsp:sp modelId="{74F28D50-7C0C-4CAA-87E1-9806F01265DA}">
      <dsp:nvSpPr>
        <dsp:cNvPr id="0" name=""/>
        <dsp:cNvSpPr/>
      </dsp:nvSpPr>
      <dsp:spPr>
        <a:xfrm>
          <a:off x="0" y="1427671"/>
          <a:ext cx="6578523" cy="38376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Archaeology</a:t>
          </a:r>
        </a:p>
      </dsp:txBody>
      <dsp:txXfrm>
        <a:off x="18734" y="1446405"/>
        <a:ext cx="6541055" cy="346292"/>
      </dsp:txXfrm>
    </dsp:sp>
    <dsp:sp modelId="{5B87F294-DDE3-4F31-B341-D07C6C43E4DC}">
      <dsp:nvSpPr>
        <dsp:cNvPr id="0" name=""/>
        <dsp:cNvSpPr/>
      </dsp:nvSpPr>
      <dsp:spPr>
        <a:xfrm>
          <a:off x="0" y="1857511"/>
          <a:ext cx="6578523" cy="383760"/>
        </a:xfrm>
        <a:prstGeom prst="roundRect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Literature</a:t>
          </a:r>
        </a:p>
      </dsp:txBody>
      <dsp:txXfrm>
        <a:off x="18734" y="1876245"/>
        <a:ext cx="6541055" cy="346292"/>
      </dsp:txXfrm>
    </dsp:sp>
    <dsp:sp modelId="{2E3CE98A-DEE8-4257-91A7-2146AC5E3F9B}">
      <dsp:nvSpPr>
        <dsp:cNvPr id="0" name=""/>
        <dsp:cNvSpPr/>
      </dsp:nvSpPr>
      <dsp:spPr>
        <a:xfrm>
          <a:off x="0" y="2287351"/>
          <a:ext cx="6578523" cy="3837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Languages &amp; Linguistics</a:t>
          </a:r>
        </a:p>
      </dsp:txBody>
      <dsp:txXfrm>
        <a:off x="18734" y="2306085"/>
        <a:ext cx="6541055" cy="346292"/>
      </dsp:txXfrm>
    </dsp:sp>
    <dsp:sp modelId="{400FD8E3-CDD8-4280-9CD1-198F8DE839CD}">
      <dsp:nvSpPr>
        <dsp:cNvPr id="0" name=""/>
        <dsp:cNvSpPr/>
      </dsp:nvSpPr>
      <dsp:spPr>
        <a:xfrm>
          <a:off x="0" y="2717191"/>
          <a:ext cx="6578523" cy="383760"/>
        </a:xfrm>
        <a:prstGeom prst="roundRect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Philosophy &amp; Ethics</a:t>
          </a:r>
        </a:p>
      </dsp:txBody>
      <dsp:txXfrm>
        <a:off x="18734" y="2735925"/>
        <a:ext cx="6541055" cy="346292"/>
      </dsp:txXfrm>
    </dsp:sp>
    <dsp:sp modelId="{334843D9-F575-4B16-B450-7F5393DBFC0C}">
      <dsp:nvSpPr>
        <dsp:cNvPr id="0" name=""/>
        <dsp:cNvSpPr/>
      </dsp:nvSpPr>
      <dsp:spPr>
        <a:xfrm>
          <a:off x="0" y="3147031"/>
          <a:ext cx="6578523" cy="38376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Comparative Religion </a:t>
          </a:r>
        </a:p>
      </dsp:txBody>
      <dsp:txXfrm>
        <a:off x="18734" y="3165765"/>
        <a:ext cx="6541055" cy="346292"/>
      </dsp:txXfrm>
    </dsp:sp>
    <dsp:sp modelId="{43F38617-668B-4722-85DF-246A3841DEA1}">
      <dsp:nvSpPr>
        <dsp:cNvPr id="0" name=""/>
        <dsp:cNvSpPr/>
      </dsp:nvSpPr>
      <dsp:spPr>
        <a:xfrm>
          <a:off x="0" y="3576871"/>
          <a:ext cx="6578523" cy="383760"/>
        </a:xfrm>
        <a:prstGeom prst="roundRect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Historical and Critical approaches to the Arts </a:t>
          </a:r>
        </a:p>
      </dsp:txBody>
      <dsp:txXfrm>
        <a:off x="18734" y="3595605"/>
        <a:ext cx="6541055" cy="346292"/>
      </dsp:txXfrm>
    </dsp:sp>
    <dsp:sp modelId="{8CFECC7A-A27A-4126-8FA2-A683732187B4}">
      <dsp:nvSpPr>
        <dsp:cNvPr id="0" name=""/>
        <dsp:cNvSpPr/>
      </dsp:nvSpPr>
      <dsp:spPr>
        <a:xfrm>
          <a:off x="0" y="4006711"/>
          <a:ext cx="6578523" cy="3837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Aspects of the social sciences that use historical or philosophical approaches</a:t>
          </a:r>
        </a:p>
      </dsp:txBody>
      <dsp:txXfrm>
        <a:off x="18734" y="4025445"/>
        <a:ext cx="6541055" cy="3462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7EF03-A1E2-4C3D-9C4D-02485562B18A}">
      <dsp:nvSpPr>
        <dsp:cNvPr id="0" name=""/>
        <dsp:cNvSpPr/>
      </dsp:nvSpPr>
      <dsp:spPr>
        <a:xfrm>
          <a:off x="0" y="371190"/>
          <a:ext cx="6900512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33248" rIns="53555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Contact an Ohio Humanities program officer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Use the form available at: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ohiohumanities.org/grants/sharp-grants/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If you have an open grant, contact your program officer for that grant. </a:t>
          </a:r>
        </a:p>
      </dsp:txBody>
      <dsp:txXfrm>
        <a:off x="0" y="371190"/>
        <a:ext cx="6900512" cy="1713600"/>
      </dsp:txXfrm>
    </dsp:sp>
    <dsp:sp modelId="{39371638-2428-471D-87AD-CCED040DE5B7}">
      <dsp:nvSpPr>
        <dsp:cNvPr id="0" name=""/>
        <dsp:cNvSpPr/>
      </dsp:nvSpPr>
      <dsp:spPr>
        <a:xfrm>
          <a:off x="345025" y="135030"/>
          <a:ext cx="483035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onstantia" panose="02030602050306030303" pitchFamily="18" charset="0"/>
            </a:rPr>
            <a:t>Contact</a:t>
          </a:r>
        </a:p>
      </dsp:txBody>
      <dsp:txXfrm>
        <a:off x="368082" y="158087"/>
        <a:ext cx="4784244" cy="426206"/>
      </dsp:txXfrm>
    </dsp:sp>
    <dsp:sp modelId="{6130FF76-D4CF-40A3-A1EC-7B59A0767816}">
      <dsp:nvSpPr>
        <dsp:cNvPr id="0" name=""/>
        <dsp:cNvSpPr/>
      </dsp:nvSpPr>
      <dsp:spPr>
        <a:xfrm>
          <a:off x="0" y="2407350"/>
          <a:ext cx="6900512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33248" rIns="53555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Gather the materials for your application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DUNS &amp; EIN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tantia" panose="02030602050306030303" pitchFamily="18" charset="0"/>
            </a:rPr>
            <a:t>Develop responses to the five narrative questions</a:t>
          </a:r>
        </a:p>
      </dsp:txBody>
      <dsp:txXfrm>
        <a:off x="0" y="2407350"/>
        <a:ext cx="6900512" cy="1209600"/>
      </dsp:txXfrm>
    </dsp:sp>
    <dsp:sp modelId="{8B403551-9750-446C-B9A2-A83A3456DE1B}">
      <dsp:nvSpPr>
        <dsp:cNvPr id="0" name=""/>
        <dsp:cNvSpPr/>
      </dsp:nvSpPr>
      <dsp:spPr>
        <a:xfrm>
          <a:off x="345025" y="2171190"/>
          <a:ext cx="4830358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onstantia" panose="02030602050306030303" pitchFamily="18" charset="0"/>
            </a:rPr>
            <a:t>Gather</a:t>
          </a:r>
        </a:p>
      </dsp:txBody>
      <dsp:txXfrm>
        <a:off x="368082" y="2194247"/>
        <a:ext cx="4784244" cy="426206"/>
      </dsp:txXfrm>
    </dsp:sp>
    <dsp:sp modelId="{90199ED3-CAC4-4436-9336-237DAA0E0EB5}">
      <dsp:nvSpPr>
        <dsp:cNvPr id="0" name=""/>
        <dsp:cNvSpPr/>
      </dsp:nvSpPr>
      <dsp:spPr>
        <a:xfrm>
          <a:off x="0" y="3939510"/>
          <a:ext cx="6900512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33248" rIns="53555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latin typeface="Constantia" panose="02030602050306030303" pitchFamily="18" charset="0"/>
            </a:rPr>
            <a:t>Fill out the Application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tantia" panose="02030602050306030303" pitchFamily="18" charset="0"/>
            </a:rPr>
            <a:t>Two budget options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tantia" panose="02030602050306030303" pitchFamily="18" charset="0"/>
            </a:rPr>
            <a:t>1. No federal funds since March 15, 2021 – simple form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tantia" panose="02030602050306030303" pitchFamily="18" charset="0"/>
            </a:rPr>
            <a:t>2. Federal funds since March 15, 2021 – federal funds form</a:t>
          </a:r>
        </a:p>
      </dsp:txBody>
      <dsp:txXfrm>
        <a:off x="0" y="3939510"/>
        <a:ext cx="6900512" cy="1461600"/>
      </dsp:txXfrm>
    </dsp:sp>
    <dsp:sp modelId="{61AAC4AA-FE19-47B8-9720-3E18D5A56329}">
      <dsp:nvSpPr>
        <dsp:cNvPr id="0" name=""/>
        <dsp:cNvSpPr/>
      </dsp:nvSpPr>
      <dsp:spPr>
        <a:xfrm>
          <a:off x="345025" y="3703350"/>
          <a:ext cx="4830358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onstantia" panose="02030602050306030303" pitchFamily="18" charset="0"/>
            </a:rPr>
            <a:t>Fill out</a:t>
          </a:r>
        </a:p>
      </dsp:txBody>
      <dsp:txXfrm>
        <a:off x="368082" y="3726407"/>
        <a:ext cx="4784244" cy="42620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4F431-BA4A-4175-B6D8-7508D8F23347}">
      <dsp:nvSpPr>
        <dsp:cNvPr id="0" name=""/>
        <dsp:cNvSpPr/>
      </dsp:nvSpPr>
      <dsp:spPr>
        <a:xfrm>
          <a:off x="0" y="226912"/>
          <a:ext cx="5257800" cy="3897512"/>
        </a:xfrm>
        <a:prstGeom prst="rect">
          <a:avLst/>
        </a:prstGeom>
        <a:solidFill>
          <a:srgbClr val="4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Regular Grants Program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The Ohio Humanities regular grants program continues to be available for humanities projects sponsored by non-profit organizations.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Visit </a:t>
          </a: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https://www.ohiohumanities.org/grants/</a:t>
          </a: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for more information. </a:t>
          </a:r>
        </a:p>
      </dsp:txBody>
      <dsp:txXfrm>
        <a:off x="0" y="226912"/>
        <a:ext cx="5257800" cy="38975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4F431-BA4A-4175-B6D8-7508D8F23347}">
      <dsp:nvSpPr>
        <dsp:cNvPr id="0" name=""/>
        <dsp:cNvSpPr/>
      </dsp:nvSpPr>
      <dsp:spPr>
        <a:xfrm>
          <a:off x="0" y="213899"/>
          <a:ext cx="5257800" cy="3923538"/>
        </a:xfrm>
        <a:prstGeom prst="rect">
          <a:avLst/>
        </a:prstGeom>
        <a:solidFill>
          <a:srgbClr val="4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SHARP II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There will be a second round of SHARP grants. The deadline will be in mid-October.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onstantia" panose="02030602050306030303" pitchFamily="18" charset="0"/>
            </a:rPr>
            <a:t>Watch the Ohio Humanities website or sign up for the e-news to be kept up to date. </a:t>
          </a:r>
        </a:p>
      </dsp:txBody>
      <dsp:txXfrm>
        <a:off x="0" y="213899"/>
        <a:ext cx="5257800" cy="3923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CF17A-1258-4807-B6CB-307B259F5996}">
      <dsp:nvSpPr>
        <dsp:cNvPr id="0" name=""/>
        <dsp:cNvSpPr/>
      </dsp:nvSpPr>
      <dsp:spPr>
        <a:xfrm rot="5400000">
          <a:off x="5228189" y="-1508592"/>
          <a:ext cx="2442180" cy="6069910"/>
        </a:xfrm>
        <a:prstGeom prst="round2SameRect">
          <a:avLst/>
        </a:prstGeom>
        <a:solidFill>
          <a:schemeClr val="tx1"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Constantia" panose="02030602050306030303" pitchFamily="18" charset="0"/>
            </a:rPr>
            <a:t>Provide humanities programming to the general public.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0" kern="1200" dirty="0">
              <a:latin typeface="Constantia" panose="02030602050306030303" pitchFamily="18" charset="0"/>
            </a:rPr>
            <a:t>Be a nonprofit or governmental organization incorporated in the state of Ohio.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0" kern="1200" dirty="0">
              <a:latin typeface="Constantia" panose="02030602050306030303" pitchFamily="18" charset="0"/>
            </a:rPr>
            <a:t>Be physically located in Ohio and have Ohio residents as its primary audience.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0" kern="1200" dirty="0">
              <a:latin typeface="Constantia" panose="02030602050306030303" pitchFamily="18" charset="0"/>
            </a:rPr>
            <a:t>Have experienced or be experiencing continued financial and institutional hardship because of COVID-19.</a:t>
          </a:r>
        </a:p>
      </dsp:txBody>
      <dsp:txXfrm rot="-5400000">
        <a:off x="3414325" y="424489"/>
        <a:ext cx="5950693" cy="2203746"/>
      </dsp:txXfrm>
    </dsp:sp>
    <dsp:sp modelId="{C6BEEC66-EFEA-44B0-9C14-CCEBB90270DB}">
      <dsp:nvSpPr>
        <dsp:cNvPr id="0" name=""/>
        <dsp:cNvSpPr/>
      </dsp:nvSpPr>
      <dsp:spPr>
        <a:xfrm>
          <a:off x="0" y="0"/>
          <a:ext cx="3414324" cy="3052726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The organization must:</a:t>
          </a:r>
        </a:p>
      </dsp:txBody>
      <dsp:txXfrm>
        <a:off x="149022" y="149022"/>
        <a:ext cx="3116280" cy="27546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FFA32-6A7C-49CB-BDC5-E6A98E72828E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0F89A-F561-46FE-A656-DDD4819F509F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onstantia" panose="02030602050306030303" pitchFamily="18" charset="0"/>
            </a:rPr>
            <a:t>My organization received CARES and PPP last year, can we apply for SHARP? </a:t>
          </a:r>
        </a:p>
      </dsp:txBody>
      <dsp:txXfrm>
        <a:off x="0" y="0"/>
        <a:ext cx="6492875" cy="1276350"/>
      </dsp:txXfrm>
    </dsp:sp>
    <dsp:sp modelId="{74671043-7278-44AB-B16D-155DD33FC4B4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D62AF-2FE1-4A7B-A219-8BE06A5A5787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onstantia" panose="02030602050306030303" pitchFamily="18" charset="0"/>
            </a:rPr>
            <a:t>Yes.</a:t>
          </a:r>
        </a:p>
      </dsp:txBody>
      <dsp:txXfrm>
        <a:off x="0" y="1276350"/>
        <a:ext cx="6492875" cy="1276350"/>
      </dsp:txXfrm>
    </dsp:sp>
    <dsp:sp modelId="{4FFB90A8-9764-461F-ABFD-5C643F6A30AF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7C39C-1087-49F4-B164-F83F042B55B5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onstantia" panose="02030602050306030303" pitchFamily="18" charset="0"/>
            </a:rPr>
            <a:t>My organization has received other federal funds since March 15, 2021, can we apply for SHARP? </a:t>
          </a:r>
        </a:p>
      </dsp:txBody>
      <dsp:txXfrm>
        <a:off x="0" y="2552700"/>
        <a:ext cx="6492875" cy="1276350"/>
      </dsp:txXfrm>
    </dsp:sp>
    <dsp:sp modelId="{2EB22C63-F70B-40E9-B3A0-8BB92D2D1571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119967-1438-4EC5-B332-24FEE5F319DA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onstantia" panose="02030602050306030303" pitchFamily="18" charset="0"/>
            </a:rPr>
            <a:t>Yes, but different federal funds cannot be layered to cover the same item. </a:t>
          </a:r>
        </a:p>
      </dsp:txBody>
      <dsp:txXfrm>
        <a:off x="0" y="3829050"/>
        <a:ext cx="6492875" cy="1276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E035F-63A3-4DAA-BF96-9E46EA777579}">
      <dsp:nvSpPr>
        <dsp:cNvPr id="0" name=""/>
        <dsp:cNvSpPr/>
      </dsp:nvSpPr>
      <dsp:spPr>
        <a:xfrm rot="5400000">
          <a:off x="3207747" y="-214344"/>
          <a:ext cx="3323488" cy="4583050"/>
        </a:xfrm>
        <a:prstGeom prst="round2SameRect">
          <a:avLst/>
        </a:prstGeom>
        <a:solidFill>
          <a:schemeClr val="tx1">
            <a:alpha val="9000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Individuals.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For-profit organizations.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Organizations whose mission is not connected the humanities.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Organizations whose primary focus is the creation or performance of the arts.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Political or advocacy organizations.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Religious organizations who seek to carry out advocacy or conversion.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Organizations that discriminate against any person or group of persons.</a:t>
          </a:r>
        </a:p>
      </dsp:txBody>
      <dsp:txXfrm rot="-5400000">
        <a:off x="2577967" y="577675"/>
        <a:ext cx="4420811" cy="2999010"/>
      </dsp:txXfrm>
    </dsp:sp>
    <dsp:sp modelId="{A70B1B0D-55AE-4BA1-8C9F-97EBEE1919E0}">
      <dsp:nvSpPr>
        <dsp:cNvPr id="0" name=""/>
        <dsp:cNvSpPr/>
      </dsp:nvSpPr>
      <dsp:spPr>
        <a:xfrm>
          <a:off x="0" y="0"/>
          <a:ext cx="2577966" cy="4154361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The following are </a:t>
          </a:r>
          <a:r>
            <a:rPr lang="en-US" sz="4200" b="1" kern="1200" dirty="0"/>
            <a:t>not</a:t>
          </a:r>
          <a:r>
            <a:rPr lang="en-US" sz="4200" kern="1200" dirty="0"/>
            <a:t> eligible:</a:t>
          </a:r>
        </a:p>
      </dsp:txBody>
      <dsp:txXfrm>
        <a:off x="125846" y="125846"/>
        <a:ext cx="2326274" cy="39026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5EAAD-89C0-4431-9D91-FC176D8B48C6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6B5F0-542F-4BE7-99CA-289B85BC678C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Humanities programming;</a:t>
          </a:r>
        </a:p>
      </dsp:txBody>
      <dsp:txXfrm>
        <a:off x="0" y="2124"/>
        <a:ext cx="10515600" cy="724514"/>
      </dsp:txXfrm>
    </dsp:sp>
    <dsp:sp modelId="{4D1C5D6A-3DDE-4C56-90B4-7472129F6C71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F6D48-DAD8-413B-80A1-E560AC4C4064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General operating costs of humanities-focused organizations;</a:t>
          </a:r>
        </a:p>
      </dsp:txBody>
      <dsp:txXfrm>
        <a:off x="0" y="726639"/>
        <a:ext cx="10515600" cy="724514"/>
      </dsp:txXfrm>
    </dsp:sp>
    <dsp:sp modelId="{37CF8ED8-0DD0-43F7-95CA-2ECED1D024FC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305E5-8511-47AF-AE3F-4E4BF7B37F8A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Strategic planning and capacity-building efforts related to preparing, responding to, and recovering from the coronavirus;</a:t>
          </a:r>
        </a:p>
      </dsp:txBody>
      <dsp:txXfrm>
        <a:off x="0" y="1451154"/>
        <a:ext cx="10515600" cy="724514"/>
      </dsp:txXfrm>
    </dsp:sp>
    <dsp:sp modelId="{3F633622-2BE0-4142-B676-6ABAFE0F850C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E8240-724D-4707-A935-0142CD3C31B4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Technical/consultant needs related to a digital transition (equipment costs cannot exceed 20% of the award);</a:t>
          </a:r>
        </a:p>
      </dsp:txBody>
      <dsp:txXfrm>
        <a:off x="0" y="2175669"/>
        <a:ext cx="10515600" cy="724514"/>
      </dsp:txXfrm>
    </dsp:sp>
    <dsp:sp modelId="{32362004-BC94-4911-86C2-086F71DFB11C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E06CB-6E7F-4ED3-84E6-8442D5A6EA28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Expansion, due to the effects of the coronavirus, of outdoor and virtual humanities programming and activities, from traditional environments to those that are more accessible;</a:t>
          </a:r>
        </a:p>
      </dsp:txBody>
      <dsp:txXfrm>
        <a:off x="0" y="2900183"/>
        <a:ext cx="10515600" cy="724514"/>
      </dsp:txXfrm>
    </dsp:sp>
    <dsp:sp modelId="{4FF1B941-1C69-4B10-8F35-1F90255F77C9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A264B-5F2E-4F9D-A75C-A00AF0751F46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400000"/>
              </a:solidFill>
              <a:latin typeface="Constantia" panose="02030602050306030303" pitchFamily="18" charset="0"/>
            </a:rPr>
            <a:t>Equity assessments and planning related to coronavirus and the economic crisis.</a:t>
          </a:r>
        </a:p>
      </dsp:txBody>
      <dsp:txXfrm>
        <a:off x="0" y="3624698"/>
        <a:ext cx="10515600" cy="7245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F10BF-629C-41F2-9B83-57910732A2CE}">
      <dsp:nvSpPr>
        <dsp:cNvPr id="0" name=""/>
        <dsp:cNvSpPr/>
      </dsp:nvSpPr>
      <dsp:spPr>
        <a:xfrm>
          <a:off x="0" y="4143670"/>
          <a:ext cx="6263640" cy="13600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onstantia" panose="02030602050306030303" pitchFamily="18" charset="0"/>
            </a:rPr>
            <a:t>Are there other forms of financial support the organization has received or intends to apply for in response to the COVID-19 crisis. </a:t>
          </a:r>
        </a:p>
      </dsp:txBody>
      <dsp:txXfrm>
        <a:off x="0" y="4143670"/>
        <a:ext cx="6263640" cy="1360044"/>
      </dsp:txXfrm>
    </dsp:sp>
    <dsp:sp modelId="{3EFAB2C1-D912-42CC-99A8-1E2F19912744}">
      <dsp:nvSpPr>
        <dsp:cNvPr id="0" name=""/>
        <dsp:cNvSpPr/>
      </dsp:nvSpPr>
      <dsp:spPr>
        <a:xfrm rot="10800000">
          <a:off x="0" y="2072321"/>
          <a:ext cx="6263640" cy="2091749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onstantia" panose="02030602050306030303" pitchFamily="18" charset="0"/>
            </a:rPr>
            <a:t>Plan to explain how you will use OH SHARP funding.</a:t>
          </a:r>
        </a:p>
      </dsp:txBody>
      <dsp:txXfrm rot="10800000">
        <a:off x="0" y="2072321"/>
        <a:ext cx="6263640" cy="1359156"/>
      </dsp:txXfrm>
    </dsp:sp>
    <dsp:sp modelId="{E27FCD40-A142-4199-A4F0-10FC5E6806AA}">
      <dsp:nvSpPr>
        <dsp:cNvPr id="0" name=""/>
        <dsp:cNvSpPr/>
      </dsp:nvSpPr>
      <dsp:spPr>
        <a:xfrm rot="10800000">
          <a:off x="0" y="972"/>
          <a:ext cx="6263640" cy="2091749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onstantia" panose="02030602050306030303" pitchFamily="18" charset="0"/>
            </a:rPr>
            <a:t>Start with operating costs (3-6 months). </a:t>
          </a:r>
        </a:p>
      </dsp:txBody>
      <dsp:txXfrm rot="10800000">
        <a:off x="0" y="972"/>
        <a:ext cx="6263640" cy="13591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1C53A-C232-4FFC-98CE-F2F2ECCB1607}">
      <dsp:nvSpPr>
        <dsp:cNvPr id="0" name=""/>
        <dsp:cNvSpPr/>
      </dsp:nvSpPr>
      <dsp:spPr>
        <a:xfrm>
          <a:off x="0" y="4143670"/>
          <a:ext cx="6263640" cy="13600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nstantia" panose="02030602050306030303" pitchFamily="18" charset="0"/>
            </a:rPr>
            <a:t>Are there other forms of financial support the organization has received or intends to apply for in response to the COVID-19 crisis. </a:t>
          </a:r>
        </a:p>
      </dsp:txBody>
      <dsp:txXfrm>
        <a:off x="0" y="4143670"/>
        <a:ext cx="6263640" cy="1360044"/>
      </dsp:txXfrm>
    </dsp:sp>
    <dsp:sp modelId="{FFD80676-31A0-4233-BF8D-F6EF1D68430D}">
      <dsp:nvSpPr>
        <dsp:cNvPr id="0" name=""/>
        <dsp:cNvSpPr/>
      </dsp:nvSpPr>
      <dsp:spPr>
        <a:xfrm rot="10800000">
          <a:off x="0" y="2072321"/>
          <a:ext cx="6263640" cy="209174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nstantia" panose="02030602050306030303" pitchFamily="18" charset="0"/>
            </a:rPr>
            <a:t>Plan to explain how you will use OH SHARP funding.</a:t>
          </a:r>
        </a:p>
      </dsp:txBody>
      <dsp:txXfrm rot="10800000">
        <a:off x="0" y="2072321"/>
        <a:ext cx="6263640" cy="1359156"/>
      </dsp:txXfrm>
    </dsp:sp>
    <dsp:sp modelId="{1A82FDD3-23A6-4B8D-B80A-0AB06AF7BBB3}">
      <dsp:nvSpPr>
        <dsp:cNvPr id="0" name=""/>
        <dsp:cNvSpPr/>
      </dsp:nvSpPr>
      <dsp:spPr>
        <a:xfrm rot="10800000">
          <a:off x="0" y="972"/>
          <a:ext cx="6263640" cy="209174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nstantia" panose="02030602050306030303" pitchFamily="18" charset="0"/>
            </a:rPr>
            <a:t>Start with the cost true cost of carrying out the program. </a:t>
          </a:r>
        </a:p>
      </dsp:txBody>
      <dsp:txXfrm rot="10800000">
        <a:off x="0" y="972"/>
        <a:ext cx="6263640" cy="13591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609AE-A619-4847-99A2-BB6234689953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5E016-9F2E-4DCA-BCA8-506716405468}">
      <dsp:nvSpPr>
        <dsp:cNvPr id="0" name=""/>
        <dsp:cNvSpPr/>
      </dsp:nvSpPr>
      <dsp:spPr>
        <a:xfrm>
          <a:off x="0" y="623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Overlapping project costs with any other pending or approved application(s) for federal funding and/or approved federal awards;</a:t>
          </a:r>
        </a:p>
      </dsp:txBody>
      <dsp:txXfrm>
        <a:off x="0" y="623"/>
        <a:ext cx="6492875" cy="567128"/>
      </dsp:txXfrm>
    </dsp:sp>
    <dsp:sp modelId="{9B8DDBFE-236A-491A-B86C-E51F8BF6B083}">
      <dsp:nvSpPr>
        <dsp:cNvPr id="0" name=""/>
        <dsp:cNvSpPr/>
      </dsp:nvSpPr>
      <dsp:spPr>
        <a:xfrm>
          <a:off x="0" y="567751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F5672-BA01-4384-9E21-E60C1B67802E}">
      <dsp:nvSpPr>
        <dsp:cNvPr id="0" name=""/>
        <dsp:cNvSpPr/>
      </dsp:nvSpPr>
      <dsp:spPr>
        <a:xfrm>
          <a:off x="0" y="567751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Cancellation </a:t>
          </a:r>
          <a:r>
            <a:rPr lang="en-US" sz="1500" kern="1200" dirty="0"/>
            <a:t>costs;</a:t>
          </a:r>
        </a:p>
      </dsp:txBody>
      <dsp:txXfrm>
        <a:off x="0" y="567751"/>
        <a:ext cx="6492875" cy="567128"/>
      </dsp:txXfrm>
    </dsp:sp>
    <dsp:sp modelId="{F3295AD1-63D2-4A48-AAA5-411BBBCC2B98}">
      <dsp:nvSpPr>
        <dsp:cNvPr id="0" name=""/>
        <dsp:cNvSpPr/>
      </dsp:nvSpPr>
      <dsp:spPr>
        <a:xfrm>
          <a:off x="0" y="1134879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4D2880-B27D-496A-99EA-BFDF39C887C6}">
      <dsp:nvSpPr>
        <dsp:cNvPr id="0" name=""/>
        <dsp:cNvSpPr/>
      </dsp:nvSpPr>
      <dsp:spPr>
        <a:xfrm>
          <a:off x="0" y="1134879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Pre-award costs prior to March 15, 2021;</a:t>
          </a:r>
        </a:p>
      </dsp:txBody>
      <dsp:txXfrm>
        <a:off x="0" y="1134879"/>
        <a:ext cx="6492875" cy="567128"/>
      </dsp:txXfrm>
    </dsp:sp>
    <dsp:sp modelId="{DBF60E31-475E-43C1-9B6F-5E75BC016C5D}">
      <dsp:nvSpPr>
        <dsp:cNvPr id="0" name=""/>
        <dsp:cNvSpPr/>
      </dsp:nvSpPr>
      <dsp:spPr>
        <a:xfrm>
          <a:off x="0" y="1702007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F4308-CE1B-4AD1-8AE3-2EE990B6031D}">
      <dsp:nvSpPr>
        <dsp:cNvPr id="0" name=""/>
        <dsp:cNvSpPr/>
      </dsp:nvSpPr>
      <dsp:spPr>
        <a:xfrm>
          <a:off x="0" y="1702007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Equipment costs in excess of 20% of total grant request;</a:t>
          </a:r>
        </a:p>
      </dsp:txBody>
      <dsp:txXfrm>
        <a:off x="0" y="1702007"/>
        <a:ext cx="6492875" cy="567128"/>
      </dsp:txXfrm>
    </dsp:sp>
    <dsp:sp modelId="{F3A22172-7BCA-4B5D-86DC-DA12E3BBF639}">
      <dsp:nvSpPr>
        <dsp:cNvPr id="0" name=""/>
        <dsp:cNvSpPr/>
      </dsp:nvSpPr>
      <dsp:spPr>
        <a:xfrm>
          <a:off x="0" y="2269135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9C3DF-593C-439E-96CE-6B8071455BEE}">
      <dsp:nvSpPr>
        <dsp:cNvPr id="0" name=""/>
        <dsp:cNvSpPr/>
      </dsp:nvSpPr>
      <dsp:spPr>
        <a:xfrm>
          <a:off x="0" y="2269135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Travel</a:t>
          </a:r>
        </a:p>
      </dsp:txBody>
      <dsp:txXfrm>
        <a:off x="0" y="2269135"/>
        <a:ext cx="6492875" cy="567128"/>
      </dsp:txXfrm>
    </dsp:sp>
    <dsp:sp modelId="{C3462482-6D7A-4AF7-9E4D-79FC09D413F2}">
      <dsp:nvSpPr>
        <dsp:cNvPr id="0" name=""/>
        <dsp:cNvSpPr/>
      </dsp:nvSpPr>
      <dsp:spPr>
        <a:xfrm>
          <a:off x="0" y="2836264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9D628-BBB3-4DFA-9C32-E628208F67FC}">
      <dsp:nvSpPr>
        <dsp:cNvPr id="0" name=""/>
        <dsp:cNvSpPr/>
      </dsp:nvSpPr>
      <dsp:spPr>
        <a:xfrm>
          <a:off x="0" y="2836264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Construction and renovation;</a:t>
          </a:r>
        </a:p>
      </dsp:txBody>
      <dsp:txXfrm>
        <a:off x="0" y="2836264"/>
        <a:ext cx="6492875" cy="567128"/>
      </dsp:txXfrm>
    </dsp:sp>
    <dsp:sp modelId="{E43F69C8-127E-4037-AD42-2D3228833322}">
      <dsp:nvSpPr>
        <dsp:cNvPr id="0" name=""/>
        <dsp:cNvSpPr/>
      </dsp:nvSpPr>
      <dsp:spPr>
        <a:xfrm>
          <a:off x="0" y="3403392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F7ED8-E48F-4BBA-9242-25C3BE4FE5FD}">
      <dsp:nvSpPr>
        <dsp:cNvPr id="0" name=""/>
        <dsp:cNvSpPr/>
      </dsp:nvSpPr>
      <dsp:spPr>
        <a:xfrm>
          <a:off x="0" y="3403392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Collections acquisition;</a:t>
          </a:r>
        </a:p>
      </dsp:txBody>
      <dsp:txXfrm>
        <a:off x="0" y="3403392"/>
        <a:ext cx="6492875" cy="567128"/>
      </dsp:txXfrm>
    </dsp:sp>
    <dsp:sp modelId="{C6D4B990-28E3-4563-A291-087BB8FAA315}">
      <dsp:nvSpPr>
        <dsp:cNvPr id="0" name=""/>
        <dsp:cNvSpPr/>
      </dsp:nvSpPr>
      <dsp:spPr>
        <a:xfrm>
          <a:off x="0" y="3970520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3C8D8-C425-40F9-BB37-AA18B50D832F}">
      <dsp:nvSpPr>
        <dsp:cNvPr id="0" name=""/>
        <dsp:cNvSpPr/>
      </dsp:nvSpPr>
      <dsp:spPr>
        <a:xfrm>
          <a:off x="0" y="3970520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preservation and organization of materials that are not regularly accessible to the public;</a:t>
          </a:r>
        </a:p>
      </dsp:txBody>
      <dsp:txXfrm>
        <a:off x="0" y="3970520"/>
        <a:ext cx="6492875" cy="567128"/>
      </dsp:txXfrm>
    </dsp:sp>
    <dsp:sp modelId="{A8593AA1-CA13-4A3B-98CC-B584FB2056DA}">
      <dsp:nvSpPr>
        <dsp:cNvPr id="0" name=""/>
        <dsp:cNvSpPr/>
      </dsp:nvSpPr>
      <dsp:spPr>
        <a:xfrm>
          <a:off x="0" y="4537648"/>
          <a:ext cx="649287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B0D2EA-C1BB-4A0E-9D1E-E7ABD595D90D}">
      <dsp:nvSpPr>
        <dsp:cNvPr id="0" name=""/>
        <dsp:cNvSpPr/>
      </dsp:nvSpPr>
      <dsp:spPr>
        <a:xfrm>
          <a:off x="0" y="4537648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Advocacy of a particular program of social or political action.</a:t>
          </a:r>
        </a:p>
      </dsp:txBody>
      <dsp:txXfrm>
        <a:off x="0" y="4537648"/>
        <a:ext cx="6492875" cy="5671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064DB-7BD7-4463-9E33-8D85A794B895}">
      <dsp:nvSpPr>
        <dsp:cNvPr id="0" name=""/>
        <dsp:cNvSpPr/>
      </dsp:nvSpPr>
      <dsp:spPr>
        <a:xfrm>
          <a:off x="3082131" y="0"/>
          <a:ext cx="4351338" cy="4351338"/>
        </a:xfrm>
        <a:prstGeom prst="triangle">
          <a:avLst/>
        </a:prstGeom>
        <a:solidFill>
          <a:srgbClr val="4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38E2D-5054-4481-B0CA-59EE4AD696C6}">
      <dsp:nvSpPr>
        <dsp:cNvPr id="0" name=""/>
        <dsp:cNvSpPr/>
      </dsp:nvSpPr>
      <dsp:spPr>
        <a:xfrm>
          <a:off x="4931449" y="435558"/>
          <a:ext cx="2828369" cy="15467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onstantia" panose="02030602050306030303" pitchFamily="18" charset="0"/>
            </a:rPr>
            <a:t>Matching funds, either cash or in-kind, are not required.</a:t>
          </a:r>
        </a:p>
      </dsp:txBody>
      <dsp:txXfrm>
        <a:off x="5006956" y="511065"/>
        <a:ext cx="2677355" cy="1395750"/>
      </dsp:txXfrm>
    </dsp:sp>
    <dsp:sp modelId="{D3F31A55-2124-4241-8F5D-ED3DC68097EA}">
      <dsp:nvSpPr>
        <dsp:cNvPr id="0" name=""/>
        <dsp:cNvSpPr/>
      </dsp:nvSpPr>
      <dsp:spPr>
        <a:xfrm>
          <a:off x="4931449" y="2175669"/>
          <a:ext cx="2828369" cy="15467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onstantia" panose="02030602050306030303" pitchFamily="18" charset="0"/>
            </a:rPr>
            <a:t>Organizations may receive only one SHARP Grant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Constantia" panose="02030602050306030303" pitchFamily="18" charset="0"/>
            </a:rPr>
            <a:t>Organizations with an open project grant are encouraged to apply for SHAPR support.</a:t>
          </a:r>
        </a:p>
      </dsp:txBody>
      <dsp:txXfrm>
        <a:off x="5006956" y="2251176"/>
        <a:ext cx="2677355" cy="1395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3B33-F5CA-4706-8AD6-036177DF7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15DAF-9BFE-450A-9AC9-24B509603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D6BC3-2842-4C0D-BE3C-1886ACED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70B8-83B8-4F31-8E23-AF69410A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3BFD0-844D-4741-B153-0BCDBD9E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5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3D50-43EF-4643-B58B-13D63FF7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BF36B-E074-4986-8B3A-E9A37AE2B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0FAD-2CFA-49A1-B986-853B219A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BC0D3-24D5-49AA-AA0E-9772B075B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76308-CB0E-4170-B35D-EC6181CA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3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AE543-1D00-4AA2-8A51-463160621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B7878-7493-4725-871C-03050D671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3489-529C-4E8F-B1E9-846EA980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052F1-792B-4F43-96E5-BED28177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A7ADA-D870-4862-A332-E4F63F35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3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00A62-BDB0-460C-92DF-627B7BF1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00216-62E6-48E5-9EE2-CEC5C0BC9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58581-C845-4F8A-B6F1-2829D994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48E20-E96D-43D0-89A2-95ECBBC1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1D45-EE6D-4B41-BC83-02FD7486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5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66E67-9AEB-45C6-9B64-2AAFFDB8F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4E77C-0642-4C62-8DE3-F48717803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7135-9128-4F6C-8646-ED2A77950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7E20-E007-4501-B794-6C56324D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C9E61-83A8-496D-8883-102D7318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2BE0-8DEA-4B53-ADA7-DF9D6EEDD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F75C9-1CD4-4DA6-96C2-7E279C278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369C49-B64B-43D6-88E0-665D92267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D2818-6A3E-4110-B392-9ACC1CB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C6459-C925-4751-BAB0-C061D094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3C274-63FB-40BF-80A1-EDE1C771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7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7127-169C-422B-ACC8-9EB91A1A7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C3D5A-2C3D-4241-86F4-B9BF28088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741BE-B8AB-4CC2-871C-D7ACA7AB5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86CCE-4EF7-4216-9FFB-20F16E145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29227-AC6F-48CB-9244-2DD010716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A3B8A-8A82-4AEE-A529-2B43F7882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53C72-4973-48F9-864A-FE5DEAED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B9B74-E767-4AA3-91DB-C49F8F1C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1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4D56-5697-4E7D-80CF-4F2D25E47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EDA55-6755-4352-B723-21C5A6F8A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389C06-FA63-4889-B9A8-04B21E75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8B0380-C6AD-44CF-96BF-F0D74997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3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989DF-E409-4C2C-8528-B9DAFD60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9A97ED-C276-4D32-97AE-4C7AFFB1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EB88A-4A1C-42CC-BBEB-DC29AD00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0D145-0123-4868-A6BD-4294497D8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576AE-9ED0-4C99-A0E5-0E05019B4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ECBC3-17FA-4958-9C6B-7B3AE293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30D79-2736-4841-8233-798BF7B4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37064-EFF5-4477-8E49-035CB3A0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015B0-7093-42E6-ADB2-E66AA506C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4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AC94B-0C54-4F08-BEF6-995B57AF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CE5033-9C67-4C18-8C7F-022A2AD7B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0325D-4ADF-4740-82EF-A79D4A383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57760-4905-4D30-AF26-7071584DD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D6471-CB57-4284-BB34-617F7C3D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3CF67-B78F-4CF7-8FD2-14240A0D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2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AE7017-0630-42EE-BA03-940012B8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95A90-586D-4A3D-8A06-0764843FD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A141C-12A3-4CEB-A728-937C396E4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A71C-E99D-49CF-B32B-9D328EFF1F39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08EBE-D2D1-439E-BA95-6636D3B8A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DC392-DF86-4408-A800-517E61FD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4187-5323-4989-AAF1-07098A307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1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hiohumanities.org/sharp-applicatio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barnes@ohiohumanities.org" TargetMode="External"/><Relationship Id="rId2" Type="http://schemas.openxmlformats.org/officeDocument/2006/relationships/hyperlink" Target="mailto:dmerkowitz@ohiohumanitie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calder@ohiohumanities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asmo@ohiohumanities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46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812A9C-74DC-4A66-A06F-72BF1D02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694" y="435547"/>
            <a:ext cx="5613822" cy="1775389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Constantia" panose="02030602050306030303" pitchFamily="18" charset="0"/>
              </a:rPr>
              <a:t>OH SHARP – Deadlines and Guidelines</a:t>
            </a:r>
          </a:p>
        </p:txBody>
      </p:sp>
      <p:sp>
        <p:nvSpPr>
          <p:cNvPr id="63" name="Freeform: Shape 48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6077" y="435547"/>
            <a:ext cx="1969483" cy="1775389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C11B5-B751-4D51-A3B1-ABCC39881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427" y="1045979"/>
            <a:ext cx="1222782" cy="5516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8956-7843-4882-BDDA-5978AF47C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694" y="2391339"/>
            <a:ext cx="3947974" cy="3461454"/>
          </a:xfrm>
        </p:spPr>
        <p:txBody>
          <a:bodyPr anchor="t">
            <a:normAutofit/>
          </a:bodyPr>
          <a:lstStyle/>
          <a:p>
            <a:r>
              <a:rPr lang="en-US" sz="1700">
                <a:latin typeface="Constantia" panose="02030602050306030303" pitchFamily="18" charset="0"/>
              </a:rPr>
              <a:t>The application is available at </a:t>
            </a:r>
            <a:r>
              <a:rPr lang="en-US" sz="1700">
                <a:hlinkClick r:id="rId3"/>
              </a:rPr>
              <a:t>SHARP Application | Ohio Humanities</a:t>
            </a:r>
            <a:endParaRPr lang="en-US" sz="1700">
              <a:latin typeface="Constantia" panose="02030602050306030303" pitchFamily="18" charset="0"/>
            </a:endParaRPr>
          </a:p>
          <a:p>
            <a:r>
              <a:rPr lang="en-US" sz="1700">
                <a:latin typeface="Constantia" panose="02030602050306030303" pitchFamily="18" charset="0"/>
              </a:rPr>
              <a:t>Online application form is available. </a:t>
            </a:r>
          </a:p>
          <a:p>
            <a:r>
              <a:rPr lang="en-US" sz="1700">
                <a:latin typeface="Constantia" panose="02030602050306030303" pitchFamily="18" charset="0"/>
              </a:rPr>
              <a:t>The deadline for submission is August 2.</a:t>
            </a:r>
          </a:p>
          <a:p>
            <a:r>
              <a:rPr lang="en-US" sz="1700">
                <a:latin typeface="Constantia" panose="02030602050306030303" pitchFamily="18" charset="0"/>
              </a:rPr>
              <a:t>No limit on institutional size. </a:t>
            </a:r>
          </a:p>
          <a:p>
            <a:r>
              <a:rPr lang="en-US" sz="1700">
                <a:latin typeface="Constantia" panose="02030602050306030303" pitchFamily="18" charset="0"/>
              </a:rPr>
              <a:t>SHARP I Grants – </a:t>
            </a:r>
          </a:p>
          <a:p>
            <a:pPr lvl="1"/>
            <a:r>
              <a:rPr lang="en-US" sz="1700">
                <a:latin typeface="Constantia" panose="02030602050306030303" pitchFamily="18" charset="0"/>
              </a:rPr>
              <a:t>Up to $20,000 for organizations with paid staff</a:t>
            </a:r>
          </a:p>
          <a:p>
            <a:pPr lvl="1"/>
            <a:r>
              <a:rPr lang="en-US" sz="1700">
                <a:latin typeface="Constantia" panose="02030602050306030303" pitchFamily="18" charset="0"/>
              </a:rPr>
              <a:t>Up to $5,000 for all volunteer organizations</a:t>
            </a:r>
          </a:p>
        </p:txBody>
      </p:sp>
      <p:sp>
        <p:nvSpPr>
          <p:cNvPr id="64" name="Freeform: Shape 50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64329" y="2391339"/>
            <a:ext cx="4295423" cy="422656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: Shape 52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1733" y="843530"/>
            <a:ext cx="3309879" cy="2983688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C13F84-388B-4470-981E-AC45FDCFE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9765" y="3532046"/>
            <a:ext cx="2964704" cy="1496381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FB1BB7D-A94D-47BD-B521-201AD66474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248" y="1267832"/>
            <a:ext cx="1846846" cy="21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4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71735CA-8528-4339-A19B-E4A1CD7F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  <a:latin typeface="Constantia" panose="02030602050306030303" pitchFamily="18" charset="0"/>
              </a:rPr>
              <a:t>SHARP Priorities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95032AA-1C8E-40AC-B301-35581B1B4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Constantia" panose="02030602050306030303" pitchFamily="18" charset="0"/>
              </a:rPr>
              <a:t>Help the humanities sector recover from the impacts of the COVID pandemic and build capacity for the future. </a:t>
            </a:r>
          </a:p>
          <a:p>
            <a:r>
              <a:rPr lang="en-US" sz="2400" dirty="0">
                <a:latin typeface="Constantia" panose="02030602050306030303" pitchFamily="18" charset="0"/>
              </a:rPr>
              <a:t>Fund projects that will help Ohioans in our collective recovery from the COVID-19 pandemic. </a:t>
            </a:r>
          </a:p>
          <a:p>
            <a:pPr lvl="1"/>
            <a:r>
              <a:rPr lang="en-US" sz="2000" dirty="0">
                <a:latin typeface="Constantia" panose="02030602050306030303" pitchFamily="18" charset="0"/>
              </a:rPr>
              <a:t>This includes projects that document the COVID-19 pandemic and help communities process the impact on individuals and communities.</a:t>
            </a:r>
          </a:p>
        </p:txBody>
      </p:sp>
    </p:spTree>
    <p:extLst>
      <p:ext uri="{BB962C8B-B14F-4D97-AF65-F5344CB8AC3E}">
        <p14:creationId xmlns:p14="http://schemas.microsoft.com/office/powerpoint/2010/main" val="30047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3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4D70-DB81-4A04-811B-A47B19E3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dirty="0">
                <a:latin typeface="Constantia" panose="02030602050306030303" pitchFamily="18" charset="0"/>
              </a:rPr>
              <a:t>How to determine your budget request? </a:t>
            </a:r>
            <a:br>
              <a:rPr lang="en-US" dirty="0">
                <a:latin typeface="Constantia" panose="02030602050306030303" pitchFamily="18" charset="0"/>
              </a:rPr>
            </a:br>
            <a:r>
              <a:rPr lang="en-US" dirty="0">
                <a:latin typeface="Constantia" panose="02030602050306030303" pitchFamily="18" charset="0"/>
              </a:rPr>
              <a:t>(operating)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520990-76FC-4688-B3CF-A9F56CE48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69246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7342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4D70-DB81-4A04-811B-A47B19E3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 dirty="0">
                <a:latin typeface="Constantia" panose="02030602050306030303" pitchFamily="18" charset="0"/>
              </a:rPr>
              <a:t>How to determine your budget request? </a:t>
            </a:r>
            <a:br>
              <a:rPr lang="en-US" sz="5200" dirty="0">
                <a:latin typeface="Constantia" panose="02030602050306030303" pitchFamily="18" charset="0"/>
              </a:rPr>
            </a:br>
            <a:r>
              <a:rPr lang="en-US" sz="5200" dirty="0">
                <a:latin typeface="Constantia" panose="02030602050306030303" pitchFamily="18" charset="0"/>
              </a:rPr>
              <a:t>(program)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520990-76FC-4688-B3CF-A9F56CE48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84388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1063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498B13-FE64-4B14-89A4-EB883D9B7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Constantia" panose="02030602050306030303" pitchFamily="18" charset="0"/>
              </a:rPr>
              <a:t>What are </a:t>
            </a:r>
            <a:r>
              <a:rPr lang="en-US" sz="4000" b="1" dirty="0">
                <a:solidFill>
                  <a:srgbClr val="C00000"/>
                </a:solidFill>
                <a:latin typeface="Constantia" panose="02030602050306030303" pitchFamily="18" charset="0"/>
              </a:rPr>
              <a:t>not</a:t>
            </a:r>
            <a:r>
              <a:rPr lang="en-US" sz="4000" dirty="0">
                <a:solidFill>
                  <a:srgbClr val="FFFFFF"/>
                </a:solidFill>
                <a:latin typeface="Constantia" panose="02030602050306030303" pitchFamily="18" charset="0"/>
              </a:rPr>
              <a:t> acceptable uses for OH SHARP funds?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FAA731-7BB4-4D0F-A692-14561F804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01921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6795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09D0-198B-4BF3-A5D6-6A282FB5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onstantia" panose="02030602050306030303" pitchFamily="18" charset="0"/>
              </a:rPr>
              <a:t>Nota Bene</a:t>
            </a:r>
            <a:r>
              <a:rPr lang="en-US" dirty="0"/>
              <a:t>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B98C3E-7609-441A-A08E-14A687B07B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2525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2423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5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05DF35-9B71-4385-9390-E1104B92E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>
                <a:latin typeface="Constantia" panose="02030602050306030303" pitchFamily="18" charset="0"/>
              </a:rPr>
              <a:t>Next steps</a:t>
            </a:r>
          </a:p>
        </p:txBody>
      </p:sp>
      <p:sp>
        <p:nvSpPr>
          <p:cNvPr id="6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D9DF68-1DD3-4470-A16E-B629E26625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01573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9974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3BA8-8A29-4AC0-8951-D140BC8E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nstantia" panose="02030602050306030303" pitchFamily="18" charset="0"/>
              </a:rPr>
              <a:t>If SHARP I is not an option…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117769-D381-4725-BA6D-6C56CD3604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76666"/>
              </p:ext>
            </p:extLst>
          </p:nvPr>
        </p:nvGraphicFramePr>
        <p:xfrm>
          <a:off x="838200" y="1825625"/>
          <a:ext cx="5257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BE2394C-FE81-46AC-AE68-DC576F584B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120796"/>
              </p:ext>
            </p:extLst>
          </p:nvPr>
        </p:nvGraphicFramePr>
        <p:xfrm>
          <a:off x="6486728" y="1825625"/>
          <a:ext cx="5257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3678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Calendar">
            <a:extLst>
              <a:ext uri="{FF2B5EF4-FFF2-40B4-BE49-F238E27FC236}">
                <a16:creationId xmlns:a16="http://schemas.microsoft.com/office/drawing/2014/main" id="{4D83980C-D259-4D11-B6CC-FFF90F7D8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6434"/>
            <a:ext cx="5850384" cy="3905131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952C8-B92A-4885-B819-00C305F70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Deadline for submission is </a:t>
            </a:r>
            <a:r>
              <a:rPr lang="en-US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August 2!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199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B569F-6520-4C22-88D9-649EB01E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Ohio Humanities Program Staff assisting with OH CARES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David Merkowitz, Associate Director, </a:t>
            </a:r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dmerkowitz@ohiohumanities.org</a:t>
            </a:r>
            <a:endParaRPr lang="en-US" dirty="0">
              <a:solidFill>
                <a:srgbClr val="400000"/>
              </a:solidFill>
              <a:latin typeface="Constantia" panose="02030602050306030303" pitchFamily="18" charset="0"/>
            </a:endParaRP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Melvin Barnes, Program Officer, </a:t>
            </a:r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mbarnes@ohiohumanities.org</a:t>
            </a:r>
            <a:endParaRPr lang="en-US" dirty="0">
              <a:solidFill>
                <a:srgbClr val="400000"/>
              </a:solidFill>
              <a:latin typeface="Constantia" panose="02030602050306030303" pitchFamily="18" charset="0"/>
            </a:endParaRP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Jim Calder, Program Coordinator, </a:t>
            </a:r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jcalder@ohiohumanities.org</a:t>
            </a:r>
            <a:endParaRPr lang="en-US" dirty="0">
              <a:solidFill>
                <a:srgbClr val="400000"/>
              </a:solidFill>
              <a:latin typeface="Constantia" panose="02030602050306030303" pitchFamily="18" charset="0"/>
            </a:endParaRPr>
          </a:p>
          <a:p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Other Ohio Humanities staff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Rebecca Asmo, Executive Director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Roger Burns, Development Director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Kiley Kinnard, Communications Coordinator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Missy Flinn, Managing Editor of </a:t>
            </a:r>
            <a:r>
              <a:rPr lang="en-US" i="1" dirty="0">
                <a:solidFill>
                  <a:srgbClr val="400000"/>
                </a:solidFill>
                <a:latin typeface="Constantia" panose="02030602050306030303" pitchFamily="18" charset="0"/>
              </a:rPr>
              <a:t>Pathways</a:t>
            </a:r>
          </a:p>
          <a:p>
            <a:pPr lvl="1"/>
            <a:r>
              <a:rPr lang="en-US" dirty="0">
                <a:solidFill>
                  <a:srgbClr val="400000"/>
                </a:solidFill>
                <a:latin typeface="Constantia" panose="02030602050306030303" pitchFamily="18" charset="0"/>
              </a:rPr>
              <a:t>Marc Smith, Business Manager</a:t>
            </a:r>
          </a:p>
        </p:txBody>
      </p:sp>
    </p:spTree>
    <p:extLst>
      <p:ext uri="{BB962C8B-B14F-4D97-AF65-F5344CB8AC3E}">
        <p14:creationId xmlns:p14="http://schemas.microsoft.com/office/powerpoint/2010/main" val="182263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482BF1-F39F-4C65-8431-6F907B35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n-US" sz="4800">
                <a:latin typeface="Constantia" panose="02030602050306030303" pitchFamily="18" charset="0"/>
              </a:rPr>
              <a:t>Welcome to our new Executive Director!</a:t>
            </a:r>
          </a:p>
        </p:txBody>
      </p:sp>
      <p:grpSp>
        <p:nvGrpSpPr>
          <p:cNvPr id="24" name="Group 18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691D5-C44B-45D8-9295-8BCB15CA9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Constantia" panose="02030602050306030303" pitchFamily="18" charset="0"/>
              </a:rPr>
              <a:t>Rebecca Asmo, </a:t>
            </a:r>
            <a:r>
              <a:rPr lang="en-US" sz="2400" dirty="0">
                <a:solidFill>
                  <a:schemeClr val="bg1"/>
                </a:solidFill>
                <a:latin typeface="Constantia" panose="0203060205030603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rasmo@ohiohumanities.org</a:t>
            </a:r>
            <a:endParaRPr lang="en-US" sz="24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7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67">
            <a:extLst>
              <a:ext uri="{FF2B5EF4-FFF2-40B4-BE49-F238E27FC236}">
                <a16:creationId xmlns:a16="http://schemas.microsoft.com/office/drawing/2014/main" id="{1557A916-FDD1-44A1-A7A1-70009FD6B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69">
            <a:extLst>
              <a:ext uri="{FF2B5EF4-FFF2-40B4-BE49-F238E27FC236}">
                <a16:creationId xmlns:a16="http://schemas.microsoft.com/office/drawing/2014/main" id="{4B874C19-9B23-4B12-823E-D67615A9B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43949" cy="6858000"/>
          </a:xfrm>
          <a:custGeom>
            <a:avLst/>
            <a:gdLst>
              <a:gd name="connsiteX0" fmla="*/ 956085 w 7743949"/>
              <a:gd name="connsiteY0" fmla="*/ 2071857 h 6858000"/>
              <a:gd name="connsiteX1" fmla="*/ 4999548 w 7743949"/>
              <a:gd name="connsiteY1" fmla="*/ 2071857 h 6858000"/>
              <a:gd name="connsiteX2" fmla="*/ 5619604 w 7743949"/>
              <a:gd name="connsiteY2" fmla="*/ 2437296 h 6858000"/>
              <a:gd name="connsiteX3" fmla="*/ 7645701 w 7743949"/>
              <a:gd name="connsiteY3" fmla="*/ 5926372 h 6858000"/>
              <a:gd name="connsiteX4" fmla="*/ 7645701 w 7743949"/>
              <a:gd name="connsiteY4" fmla="*/ 6639850 h 6858000"/>
              <a:gd name="connsiteX5" fmla="*/ 7538856 w 7743949"/>
              <a:gd name="connsiteY5" fmla="*/ 6823844 h 6858000"/>
              <a:gd name="connsiteX6" fmla="*/ 7519022 w 7743949"/>
              <a:gd name="connsiteY6" fmla="*/ 6858000 h 6858000"/>
              <a:gd name="connsiteX7" fmla="*/ 0 w 7743949"/>
              <a:gd name="connsiteY7" fmla="*/ 6858000 h 6858000"/>
              <a:gd name="connsiteX8" fmla="*/ 0 w 7743949"/>
              <a:gd name="connsiteY8" fmla="*/ 3003362 h 6858000"/>
              <a:gd name="connsiteX9" fmla="*/ 144017 w 7743949"/>
              <a:gd name="connsiteY9" fmla="*/ 2754282 h 6858000"/>
              <a:gd name="connsiteX10" fmla="*/ 327296 w 7743949"/>
              <a:gd name="connsiteY10" fmla="*/ 2437296 h 6858000"/>
              <a:gd name="connsiteX11" fmla="*/ 956085 w 7743949"/>
              <a:gd name="connsiteY11" fmla="*/ 2071857 h 6858000"/>
              <a:gd name="connsiteX12" fmla="*/ 6281397 w 7743949"/>
              <a:gd name="connsiteY12" fmla="*/ 1163923 h 6858000"/>
              <a:gd name="connsiteX13" fmla="*/ 7148441 w 7743949"/>
              <a:gd name="connsiteY13" fmla="*/ 1163923 h 6858000"/>
              <a:gd name="connsiteX14" fmla="*/ 7281401 w 7743949"/>
              <a:gd name="connsiteY14" fmla="*/ 1242285 h 6858000"/>
              <a:gd name="connsiteX15" fmla="*/ 7715859 w 7743949"/>
              <a:gd name="connsiteY15" fmla="*/ 1990451 h 6858000"/>
              <a:gd name="connsiteX16" fmla="*/ 7715859 w 7743949"/>
              <a:gd name="connsiteY16" fmla="*/ 2143443 h 6858000"/>
              <a:gd name="connsiteX17" fmla="*/ 7281401 w 7743949"/>
              <a:gd name="connsiteY17" fmla="*/ 2891610 h 6858000"/>
              <a:gd name="connsiteX18" fmla="*/ 7148441 w 7743949"/>
              <a:gd name="connsiteY18" fmla="*/ 2969971 h 6858000"/>
              <a:gd name="connsiteX19" fmla="*/ 6281397 w 7743949"/>
              <a:gd name="connsiteY19" fmla="*/ 2969971 h 6858000"/>
              <a:gd name="connsiteX20" fmla="*/ 6146565 w 7743949"/>
              <a:gd name="connsiteY20" fmla="*/ 2891610 h 6858000"/>
              <a:gd name="connsiteX21" fmla="*/ 5713979 w 7743949"/>
              <a:gd name="connsiteY21" fmla="*/ 2143443 h 6858000"/>
              <a:gd name="connsiteX22" fmla="*/ 5713979 w 7743949"/>
              <a:gd name="connsiteY22" fmla="*/ 1990451 h 6858000"/>
              <a:gd name="connsiteX23" fmla="*/ 6146565 w 7743949"/>
              <a:gd name="connsiteY23" fmla="*/ 1242285 h 6858000"/>
              <a:gd name="connsiteX24" fmla="*/ 6281397 w 7743949"/>
              <a:gd name="connsiteY24" fmla="*/ 1163923 h 6858000"/>
              <a:gd name="connsiteX25" fmla="*/ 0 w 7743949"/>
              <a:gd name="connsiteY25" fmla="*/ 0 h 6858000"/>
              <a:gd name="connsiteX26" fmla="*/ 6600525 w 7743949"/>
              <a:gd name="connsiteY26" fmla="*/ 0 h 6858000"/>
              <a:gd name="connsiteX27" fmla="*/ 6486618 w 7743949"/>
              <a:gd name="connsiteY27" fmla="*/ 196155 h 6858000"/>
              <a:gd name="connsiteX28" fmla="*/ 5677553 w 7743949"/>
              <a:gd name="connsiteY28" fmla="*/ 1589421 h 6858000"/>
              <a:gd name="connsiteX29" fmla="*/ 5057496 w 7743949"/>
              <a:gd name="connsiteY29" fmla="*/ 1954861 h 6858000"/>
              <a:gd name="connsiteX30" fmla="*/ 1014033 w 7743949"/>
              <a:gd name="connsiteY30" fmla="*/ 1954861 h 6858000"/>
              <a:gd name="connsiteX31" fmla="*/ 385244 w 7743949"/>
              <a:gd name="connsiteY31" fmla="*/ 1589421 h 6858000"/>
              <a:gd name="connsiteX32" fmla="*/ 69234 w 7743949"/>
              <a:gd name="connsiteY32" fmla="*/ 1042874 h 6858000"/>
              <a:gd name="connsiteX33" fmla="*/ 0 w 7743949"/>
              <a:gd name="connsiteY33" fmla="*/ 9231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43949" h="6858000">
                <a:moveTo>
                  <a:pt x="956085" y="2071857"/>
                </a:moveTo>
                <a:cubicBezTo>
                  <a:pt x="956085" y="2071857"/>
                  <a:pt x="956085" y="2071857"/>
                  <a:pt x="4999548" y="2071857"/>
                </a:cubicBezTo>
                <a:cubicBezTo>
                  <a:pt x="5252811" y="2071857"/>
                  <a:pt x="5497339" y="2211072"/>
                  <a:pt x="5619604" y="2437296"/>
                </a:cubicBezTo>
                <a:cubicBezTo>
                  <a:pt x="5619604" y="2437296"/>
                  <a:pt x="5619604" y="2437296"/>
                  <a:pt x="7645701" y="5926372"/>
                </a:cubicBezTo>
                <a:cubicBezTo>
                  <a:pt x="7776699" y="6143896"/>
                  <a:pt x="7776699" y="6422327"/>
                  <a:pt x="7645701" y="6639850"/>
                </a:cubicBezTo>
                <a:cubicBezTo>
                  <a:pt x="7645701" y="6639850"/>
                  <a:pt x="7645701" y="6639850"/>
                  <a:pt x="7538856" y="6823844"/>
                </a:cubicBezTo>
                <a:lnTo>
                  <a:pt x="7519022" y="6858000"/>
                </a:lnTo>
                <a:lnTo>
                  <a:pt x="0" y="6858000"/>
                </a:lnTo>
                <a:lnTo>
                  <a:pt x="0" y="3003362"/>
                </a:lnTo>
                <a:lnTo>
                  <a:pt x="144017" y="2754282"/>
                </a:lnTo>
                <a:cubicBezTo>
                  <a:pt x="203181" y="2651956"/>
                  <a:pt x="264254" y="2546330"/>
                  <a:pt x="327296" y="2437296"/>
                </a:cubicBezTo>
                <a:cubicBezTo>
                  <a:pt x="458294" y="2211072"/>
                  <a:pt x="694090" y="2071857"/>
                  <a:pt x="956085" y="2071857"/>
                </a:cubicBezTo>
                <a:close/>
                <a:moveTo>
                  <a:pt x="6281397" y="1163923"/>
                </a:moveTo>
                <a:cubicBezTo>
                  <a:pt x="6281397" y="1163923"/>
                  <a:pt x="6281397" y="1163923"/>
                  <a:pt x="7148441" y="1163923"/>
                </a:cubicBezTo>
                <a:cubicBezTo>
                  <a:pt x="7202749" y="1163923"/>
                  <a:pt x="7255183" y="1193775"/>
                  <a:pt x="7281401" y="1242285"/>
                </a:cubicBezTo>
                <a:cubicBezTo>
                  <a:pt x="7281401" y="1242285"/>
                  <a:pt x="7281401" y="1242285"/>
                  <a:pt x="7715859" y="1990451"/>
                </a:cubicBezTo>
                <a:cubicBezTo>
                  <a:pt x="7743949" y="2037095"/>
                  <a:pt x="7743949" y="2096799"/>
                  <a:pt x="7715859" y="2143443"/>
                </a:cubicBezTo>
                <a:cubicBezTo>
                  <a:pt x="7715859" y="2143443"/>
                  <a:pt x="7715859" y="2143443"/>
                  <a:pt x="7281401" y="2891610"/>
                </a:cubicBezTo>
                <a:cubicBezTo>
                  <a:pt x="7255183" y="2940119"/>
                  <a:pt x="7202749" y="2969971"/>
                  <a:pt x="7148441" y="2969971"/>
                </a:cubicBezTo>
                <a:cubicBezTo>
                  <a:pt x="7148441" y="2969971"/>
                  <a:pt x="7148441" y="2969971"/>
                  <a:pt x="6281397" y="2969971"/>
                </a:cubicBezTo>
                <a:cubicBezTo>
                  <a:pt x="6225217" y="2969971"/>
                  <a:pt x="6174655" y="2940119"/>
                  <a:pt x="6146565" y="2891610"/>
                </a:cubicBezTo>
                <a:cubicBezTo>
                  <a:pt x="6146565" y="2891610"/>
                  <a:pt x="6146565" y="2891610"/>
                  <a:pt x="5713979" y="2143443"/>
                </a:cubicBezTo>
                <a:cubicBezTo>
                  <a:pt x="5685889" y="2096799"/>
                  <a:pt x="5685889" y="2037095"/>
                  <a:pt x="5713979" y="1990451"/>
                </a:cubicBezTo>
                <a:cubicBezTo>
                  <a:pt x="5713979" y="1990451"/>
                  <a:pt x="5713979" y="1990451"/>
                  <a:pt x="6146565" y="1242285"/>
                </a:cubicBezTo>
                <a:cubicBezTo>
                  <a:pt x="6174655" y="1193775"/>
                  <a:pt x="6225217" y="1163923"/>
                  <a:pt x="6281397" y="1163923"/>
                </a:cubicBezTo>
                <a:close/>
                <a:moveTo>
                  <a:pt x="0" y="0"/>
                </a:moveTo>
                <a:lnTo>
                  <a:pt x="6600525" y="0"/>
                </a:lnTo>
                <a:lnTo>
                  <a:pt x="6486618" y="196155"/>
                </a:lnTo>
                <a:cubicBezTo>
                  <a:pt x="6261242" y="584267"/>
                  <a:pt x="5994130" y="1044253"/>
                  <a:pt x="5677553" y="1589421"/>
                </a:cubicBezTo>
                <a:cubicBezTo>
                  <a:pt x="5555288" y="1815646"/>
                  <a:pt x="5310759" y="1954861"/>
                  <a:pt x="5057496" y="1954861"/>
                </a:cubicBezTo>
                <a:cubicBezTo>
                  <a:pt x="5057496" y="1954861"/>
                  <a:pt x="5057496" y="1954861"/>
                  <a:pt x="1014033" y="1954861"/>
                </a:cubicBezTo>
                <a:cubicBezTo>
                  <a:pt x="752038" y="1954861"/>
                  <a:pt x="516243" y="1815646"/>
                  <a:pt x="385244" y="1589421"/>
                </a:cubicBezTo>
                <a:cubicBezTo>
                  <a:pt x="385244" y="1589421"/>
                  <a:pt x="385244" y="1589421"/>
                  <a:pt x="69234" y="1042874"/>
                </a:cubicBezTo>
                <a:lnTo>
                  <a:pt x="0" y="9231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9504-664F-4A81-B6E1-046EF4C4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6" y="2863018"/>
            <a:ext cx="4666592" cy="3304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At Ohio Humanities, we believe that the humanities belong to everyone. We envision a future where:</a:t>
            </a:r>
          </a:p>
          <a:p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the humanities are an important and appreciated part of life for Ohioans</a:t>
            </a:r>
          </a:p>
          <a:p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the humanities foster human connection</a:t>
            </a:r>
          </a:p>
          <a:p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community grows from insight and conversation.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75FAA6-B22B-4191-8F40-792E03F0A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6576" y="2217159"/>
            <a:ext cx="3858600" cy="19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56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32AE4-A47C-40FB-912E-B2B24273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The Humanities are: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9741E2-5626-4281-937C-0EBEF678B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340047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693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28FF88A3-8EBC-4142-8CC2-EBE257ED6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C0DEE-8F38-4205-9B7A-1E974100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36" y="844486"/>
            <a:ext cx="9484225" cy="146177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nstantia" panose="02030602050306030303" pitchFamily="18" charset="0"/>
              </a:rPr>
              <a:t>Is your organization eligible for an OH SHARP grant?</a:t>
            </a:r>
          </a:p>
        </p:txBody>
      </p:sp>
      <p:grpSp>
        <p:nvGrpSpPr>
          <p:cNvPr id="16" name="Group 10">
            <a:extLst>
              <a:ext uri="{FF2B5EF4-FFF2-40B4-BE49-F238E27FC236}">
                <a16:creationId xmlns:a16="http://schemas.microsoft.com/office/drawing/2014/main" id="{27D8A815-1B1F-4DB5-A03C-F4987CF0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327777" y="343106"/>
            <a:ext cx="1692092" cy="1852591"/>
            <a:chOff x="790870" y="911082"/>
            <a:chExt cx="2191635" cy="2442764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61388EF-B4CE-4326-979A-2F53CED60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0870" y="2245586"/>
              <a:ext cx="1262906" cy="1108260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A25547-9075-4BDB-8F46-BA09E76AA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3975" y="911082"/>
              <a:ext cx="2048530" cy="1797684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noFill/>
            <a:ln w="63500" cap="flat">
              <a:solidFill>
                <a:schemeClr val="tx1"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D917FAD-3240-4D3F-91A0-9571F75DC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2936" y="1825453"/>
              <a:ext cx="799094" cy="701243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C7FC06-4C2A-4B06-8DAA-97A779FA7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607488"/>
              </p:ext>
            </p:extLst>
          </p:nvPr>
        </p:nvGraphicFramePr>
        <p:xfrm>
          <a:off x="2210936" y="2470248"/>
          <a:ext cx="9484235" cy="305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112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00EA61-D065-405D-899D-D9E3BE2A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Constantia" panose="02030602050306030303" pitchFamily="18" charset="0"/>
              </a:rPr>
              <a:t>How do other sources of support interact with SHARP support? 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1A8205E2-2574-488C-BB3B-19EFEE7A1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65106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281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C0DEE-8F38-4205-9B7A-1E974100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onstantia" panose="02030602050306030303" pitchFamily="18" charset="0"/>
              </a:rPr>
              <a:t>Who is NOT eligible?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C7FC06-4C2A-4B06-8DAA-97A779FA7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119421"/>
              </p:ext>
            </p:extLst>
          </p:nvPr>
        </p:nvGraphicFramePr>
        <p:xfrm>
          <a:off x="4387515" y="2022601"/>
          <a:ext cx="7161017" cy="415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2459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672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3325"/>
            <a:ext cx="9681166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4D7A8-89AB-4577-9991-9F4154375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823107"/>
            <a:ext cx="6547742" cy="34310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maximum request from Ohio Humanities is </a:t>
            </a:r>
            <a:r>
              <a:rPr lang="en-US" sz="4200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$20,000 </a:t>
            </a:r>
            <a: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organizations with paid staff and </a:t>
            </a:r>
            <a:r>
              <a:rPr lang="en-US" sz="4200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$5,000 </a:t>
            </a:r>
            <a: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all volunteer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197839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3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A554E-6C34-4D74-93D7-91C369EB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What can the OH SHARP funds be used for?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68B981-40FD-4C34-B3D0-4E9754D0B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9642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9531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F2C0F4C897840A725957CC16B9965" ma:contentTypeVersion="2" ma:contentTypeDescription="Create a new document." ma:contentTypeScope="" ma:versionID="666fdd61e996dd86e987fe1c6f734855">
  <xsd:schema xmlns:xsd="http://www.w3.org/2001/XMLSchema" xmlns:xs="http://www.w3.org/2001/XMLSchema" xmlns:p="http://schemas.microsoft.com/office/2006/metadata/properties" xmlns:ns2="c05674af-7cf2-4f31-b478-59c80045e32d" targetNamespace="http://schemas.microsoft.com/office/2006/metadata/properties" ma:root="true" ma:fieldsID="4da9750732b86f23a6bf1f845d7ba4b8" ns2:_="">
    <xsd:import namespace="c05674af-7cf2-4f31-b478-59c80045e3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674af-7cf2-4f31-b478-59c80045e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7749D9-DF00-46CD-914A-65799E3888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4B804-B8D3-454D-8BB9-C118A6DBBB5E}">
  <ds:schemaRefs>
    <ds:schemaRef ds:uri="http://schemas.microsoft.com/office/2006/metadata/properties"/>
    <ds:schemaRef ds:uri="http://schemas.microsoft.com/office/infopath/2007/PartnerControls"/>
    <ds:schemaRef ds:uri="c18cca41-f511-4865-b52a-3f529a98807e"/>
  </ds:schemaRefs>
</ds:datastoreItem>
</file>

<file path=customXml/itemProps3.xml><?xml version="1.0" encoding="utf-8"?>
<ds:datastoreItem xmlns:ds="http://schemas.openxmlformats.org/officeDocument/2006/customXml" ds:itemID="{0B3008D8-9AB9-464A-B33B-F745CAFD6F1D}"/>
</file>

<file path=docProps/app.xml><?xml version="1.0" encoding="utf-8"?>
<Properties xmlns="http://schemas.openxmlformats.org/officeDocument/2006/extended-properties" xmlns:vt="http://schemas.openxmlformats.org/officeDocument/2006/docPropsVTypes">
  <TotalTime>2342</TotalTime>
  <Words>1004</Words>
  <Application>Microsoft Office PowerPoint</Application>
  <PresentationFormat>Widescreen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Constantia</vt:lpstr>
      <vt:lpstr>Office Theme</vt:lpstr>
      <vt:lpstr>OH SHARP – Deadlines and Guidelines</vt:lpstr>
      <vt:lpstr>Welcome to our new Executive Director!</vt:lpstr>
      <vt:lpstr>PowerPoint Presentation</vt:lpstr>
      <vt:lpstr>The Humanities are:</vt:lpstr>
      <vt:lpstr>Is your organization eligible for an OH SHARP grant?</vt:lpstr>
      <vt:lpstr>How do other sources of support interact with SHARP support? </vt:lpstr>
      <vt:lpstr>Who is NOT eligible?</vt:lpstr>
      <vt:lpstr>The maximum request from Ohio Humanities is $20,000 for organizations with paid staff and $5,000 for all volunteer organizations. </vt:lpstr>
      <vt:lpstr>What can the OH SHARP funds be used for?</vt:lpstr>
      <vt:lpstr>SHARP Priorities</vt:lpstr>
      <vt:lpstr>How to determine your budget request?  (operating) </vt:lpstr>
      <vt:lpstr>How to determine your budget request?  (program) </vt:lpstr>
      <vt:lpstr>What are not acceptable uses for OH SHARP funds?</vt:lpstr>
      <vt:lpstr>Nota Bene </vt:lpstr>
      <vt:lpstr>Next steps</vt:lpstr>
      <vt:lpstr>If SHARP I is not an option…</vt:lpstr>
      <vt:lpstr>Deadline for submission is August 2!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 CARES – Deadlines and Guidelines</dc:title>
  <dc:creator>David Merkowitz</dc:creator>
  <cp:lastModifiedBy>David Merkowitz</cp:lastModifiedBy>
  <cp:revision>32</cp:revision>
  <dcterms:created xsi:type="dcterms:W3CDTF">2020-05-01T15:02:22Z</dcterms:created>
  <dcterms:modified xsi:type="dcterms:W3CDTF">2021-07-15T20:06:08Z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0x0101005D7F2C0F4C897840A725957CC16B9965</vt:lpwstr>
  </property>
</Properties>
</file>