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341" r:id="rId6"/>
    <p:sldId id="309" r:id="rId7"/>
    <p:sldId id="310" r:id="rId8"/>
    <p:sldId id="330" r:id="rId9"/>
    <p:sldId id="343" r:id="rId10"/>
    <p:sldId id="259" r:id="rId11"/>
    <p:sldId id="261" r:id="rId12"/>
    <p:sldId id="355" r:id="rId13"/>
    <p:sldId id="342" r:id="rId14"/>
    <p:sldId id="279" r:id="rId15"/>
    <p:sldId id="344" r:id="rId16"/>
    <p:sldId id="345" r:id="rId17"/>
    <p:sldId id="346" r:id="rId18"/>
    <p:sldId id="348" r:id="rId19"/>
    <p:sldId id="347" r:id="rId20"/>
    <p:sldId id="353" r:id="rId21"/>
    <p:sldId id="352" r:id="rId22"/>
    <p:sldId id="350" r:id="rId23"/>
    <p:sldId id="351" r:id="rId24"/>
    <p:sldId id="354"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6D8"/>
    <a:srgbClr val="D7282F"/>
    <a:srgbClr val="3F48CC"/>
    <a:srgbClr val="E41937"/>
    <a:srgbClr val="E31A37"/>
    <a:srgbClr val="ED6C1C"/>
    <a:srgbClr val="003986"/>
    <a:srgbClr val="00347E"/>
    <a:srgbClr val="003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800F2-57AD-4021-B5ED-1941D9FA20D5}" v="422" dt="2024-02-06T15:42:37.159"/>
    <p1510:client id="{F62CCDCF-D676-600E-049C-AAF3AEE53394}" v="9" dt="2024-02-06T13:27:21.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Rovan" userId="S::arovan@ohiohumanities.org::ad72d45e-51f4-409d-b6e5-591c966a651e" providerId="AD" clId="Web-{F62CCDCF-D676-600E-049C-AAF3AEE53394}"/>
    <pc:docChg chg="modSld">
      <pc:chgData name="Aaron Rovan" userId="S::arovan@ohiohumanities.org::ad72d45e-51f4-409d-b6e5-591c966a651e" providerId="AD" clId="Web-{F62CCDCF-D676-600E-049C-AAF3AEE53394}" dt="2024-02-06T13:27:21.818" v="3" actId="20577"/>
      <pc:docMkLst>
        <pc:docMk/>
      </pc:docMkLst>
      <pc:sldChg chg="modSp">
        <pc:chgData name="Aaron Rovan" userId="S::arovan@ohiohumanities.org::ad72d45e-51f4-409d-b6e5-591c966a651e" providerId="AD" clId="Web-{F62CCDCF-D676-600E-049C-AAF3AEE53394}" dt="2024-02-06T13:27:21.818" v="3" actId="20577"/>
        <pc:sldMkLst>
          <pc:docMk/>
          <pc:sldMk cId="2860268254" sldId="261"/>
        </pc:sldMkLst>
        <pc:spChg chg="mod">
          <ac:chgData name="Aaron Rovan" userId="S::arovan@ohiohumanities.org::ad72d45e-51f4-409d-b6e5-591c966a651e" providerId="AD" clId="Web-{F62CCDCF-D676-600E-049C-AAF3AEE53394}" dt="2024-02-06T13:27:21.818" v="3" actId="20577"/>
          <ac:spMkLst>
            <pc:docMk/>
            <pc:sldMk cId="2860268254" sldId="261"/>
            <ac:spMk id="143" creationId="{B6EAA610-5C97-A0C6-C618-0C402243F351}"/>
          </ac:spMkLst>
        </pc:spChg>
      </pc:sldChg>
      <pc:sldChg chg="modSp">
        <pc:chgData name="Aaron Rovan" userId="S::arovan@ohiohumanities.org::ad72d45e-51f4-409d-b6e5-591c966a651e" providerId="AD" clId="Web-{F62CCDCF-D676-600E-049C-AAF3AEE53394}" dt="2024-02-06T13:26:59.427" v="1" actId="20577"/>
        <pc:sldMkLst>
          <pc:docMk/>
          <pc:sldMk cId="3059612332" sldId="343"/>
        </pc:sldMkLst>
        <pc:spChg chg="mod">
          <ac:chgData name="Aaron Rovan" userId="S::arovan@ohiohumanities.org::ad72d45e-51f4-409d-b6e5-591c966a651e" providerId="AD" clId="Web-{F62CCDCF-D676-600E-049C-AAF3AEE53394}" dt="2024-02-06T13:26:59.427" v="1" actId="20577"/>
          <ac:spMkLst>
            <pc:docMk/>
            <pc:sldMk cId="3059612332" sldId="343"/>
            <ac:spMk id="8" creationId="{8DEB9CAD-B457-44E9-5841-605BD86FEFD4}"/>
          </ac:spMkLst>
        </pc:spChg>
      </pc:sldChg>
    </pc:docChg>
  </pc:docChgLst>
  <pc:docChgLst>
    <pc:chgData name="David Merkowitz" userId="29ddf393-6ebd-4df2-b7c9-84a4665b7dec" providerId="ADAL" clId="{661800F2-57AD-4021-B5ED-1941D9FA20D5}"/>
    <pc:docChg chg="custSel addSld modSld modShowInfo">
      <pc:chgData name="David Merkowitz" userId="29ddf393-6ebd-4df2-b7c9-84a4665b7dec" providerId="ADAL" clId="{661800F2-57AD-4021-B5ED-1941D9FA20D5}" dt="2024-02-06T17:25:10.652" v="1506" actId="2744"/>
      <pc:docMkLst>
        <pc:docMk/>
      </pc:docMkLst>
      <pc:sldChg chg="modSp mod">
        <pc:chgData name="David Merkowitz" userId="29ddf393-6ebd-4df2-b7c9-84a4665b7dec" providerId="ADAL" clId="{661800F2-57AD-4021-B5ED-1941D9FA20D5}" dt="2024-02-05T20:26:48.837" v="275" actId="20577"/>
        <pc:sldMkLst>
          <pc:docMk/>
          <pc:sldMk cId="2860268254" sldId="261"/>
        </pc:sldMkLst>
        <pc:spChg chg="mod">
          <ac:chgData name="David Merkowitz" userId="29ddf393-6ebd-4df2-b7c9-84a4665b7dec" providerId="ADAL" clId="{661800F2-57AD-4021-B5ED-1941D9FA20D5}" dt="2024-02-05T20:26:48.837" v="275" actId="20577"/>
          <ac:spMkLst>
            <pc:docMk/>
            <pc:sldMk cId="2860268254" sldId="261"/>
            <ac:spMk id="143" creationId="{B6EAA610-5C97-A0C6-C618-0C402243F351}"/>
          </ac:spMkLst>
        </pc:spChg>
      </pc:sldChg>
      <pc:sldChg chg="modSp mod">
        <pc:chgData name="David Merkowitz" userId="29ddf393-6ebd-4df2-b7c9-84a4665b7dec" providerId="ADAL" clId="{661800F2-57AD-4021-B5ED-1941D9FA20D5}" dt="2024-02-05T20:32:26.835" v="412" actId="20577"/>
        <pc:sldMkLst>
          <pc:docMk/>
          <pc:sldMk cId="1184609807" sldId="279"/>
        </pc:sldMkLst>
        <pc:spChg chg="mod">
          <ac:chgData name="David Merkowitz" userId="29ddf393-6ebd-4df2-b7c9-84a4665b7dec" providerId="ADAL" clId="{661800F2-57AD-4021-B5ED-1941D9FA20D5}" dt="2024-02-05T20:32:26.835" v="412" actId="20577"/>
          <ac:spMkLst>
            <pc:docMk/>
            <pc:sldMk cId="1184609807" sldId="279"/>
            <ac:spMk id="19" creationId="{FEC08B38-06AD-991C-82A1-F485A1611C6D}"/>
          </ac:spMkLst>
        </pc:spChg>
      </pc:sldChg>
      <pc:sldChg chg="modSp mod">
        <pc:chgData name="David Merkowitz" userId="29ddf393-6ebd-4df2-b7c9-84a4665b7dec" providerId="ADAL" clId="{661800F2-57AD-4021-B5ED-1941D9FA20D5}" dt="2024-02-05T19:20:51.246" v="0" actId="207"/>
        <pc:sldMkLst>
          <pc:docMk/>
          <pc:sldMk cId="0" sldId="310"/>
        </pc:sldMkLst>
        <pc:spChg chg="mod">
          <ac:chgData name="David Merkowitz" userId="29ddf393-6ebd-4df2-b7c9-84a4665b7dec" providerId="ADAL" clId="{661800F2-57AD-4021-B5ED-1941D9FA20D5}" dt="2024-02-05T19:20:51.246" v="0" actId="207"/>
          <ac:spMkLst>
            <pc:docMk/>
            <pc:sldMk cId="0" sldId="310"/>
            <ac:spMk id="4" creationId="{00000000-0000-0000-0000-000000000000}"/>
          </ac:spMkLst>
        </pc:spChg>
      </pc:sldChg>
      <pc:sldChg chg="modSp mod">
        <pc:chgData name="David Merkowitz" userId="29ddf393-6ebd-4df2-b7c9-84a4665b7dec" providerId="ADAL" clId="{661800F2-57AD-4021-B5ED-1941D9FA20D5}" dt="2024-02-05T20:29:48.625" v="282" actId="113"/>
        <pc:sldMkLst>
          <pc:docMk/>
          <pc:sldMk cId="2435887515" sldId="342"/>
        </pc:sldMkLst>
        <pc:spChg chg="mod">
          <ac:chgData name="David Merkowitz" userId="29ddf393-6ebd-4df2-b7c9-84a4665b7dec" providerId="ADAL" clId="{661800F2-57AD-4021-B5ED-1941D9FA20D5}" dt="2024-02-05T20:27:06.015" v="276" actId="1076"/>
          <ac:spMkLst>
            <pc:docMk/>
            <pc:sldMk cId="2435887515" sldId="342"/>
            <ac:spMk id="8" creationId="{8E8A901B-DB6C-7622-DAB7-C717C1070329}"/>
          </ac:spMkLst>
        </pc:spChg>
        <pc:graphicFrameChg chg="mod">
          <ac:chgData name="David Merkowitz" userId="29ddf393-6ebd-4df2-b7c9-84a4665b7dec" providerId="ADAL" clId="{661800F2-57AD-4021-B5ED-1941D9FA20D5}" dt="2024-02-05T20:29:48.625" v="282" actId="113"/>
          <ac:graphicFrameMkLst>
            <pc:docMk/>
            <pc:sldMk cId="2435887515" sldId="342"/>
            <ac:graphicFrameMk id="11" creationId="{87AD8D66-0040-FBBF-7842-D905AD3AC9EF}"/>
          </ac:graphicFrameMkLst>
        </pc:graphicFrameChg>
      </pc:sldChg>
      <pc:sldChg chg="addSp modSp mod">
        <pc:chgData name="David Merkowitz" userId="29ddf393-6ebd-4df2-b7c9-84a4665b7dec" providerId="ADAL" clId="{661800F2-57AD-4021-B5ED-1941D9FA20D5}" dt="2024-02-05T20:36:17.733" v="760" actId="20577"/>
        <pc:sldMkLst>
          <pc:docMk/>
          <pc:sldMk cId="1706899007" sldId="346"/>
        </pc:sldMkLst>
        <pc:spChg chg="add mod">
          <ac:chgData name="David Merkowitz" userId="29ddf393-6ebd-4df2-b7c9-84a4665b7dec" providerId="ADAL" clId="{661800F2-57AD-4021-B5ED-1941D9FA20D5}" dt="2024-02-05T20:36:17.733" v="760" actId="20577"/>
          <ac:spMkLst>
            <pc:docMk/>
            <pc:sldMk cId="1706899007" sldId="346"/>
            <ac:spMk id="5" creationId="{C4932461-80F0-D1F9-5D56-06F6B659FCD4}"/>
          </ac:spMkLst>
        </pc:spChg>
        <pc:graphicFrameChg chg="mod">
          <ac:chgData name="David Merkowitz" userId="29ddf393-6ebd-4df2-b7c9-84a4665b7dec" providerId="ADAL" clId="{661800F2-57AD-4021-B5ED-1941D9FA20D5}" dt="2024-02-05T20:33:29.279" v="413" actId="20577"/>
          <ac:graphicFrameMkLst>
            <pc:docMk/>
            <pc:sldMk cId="1706899007" sldId="346"/>
            <ac:graphicFrameMk id="12" creationId="{E6E188FF-8617-3F0F-BD47-F103B9EF626B}"/>
          </ac:graphicFrameMkLst>
        </pc:graphicFrameChg>
      </pc:sldChg>
      <pc:sldChg chg="modSp">
        <pc:chgData name="David Merkowitz" userId="29ddf393-6ebd-4df2-b7c9-84a4665b7dec" providerId="ADAL" clId="{661800F2-57AD-4021-B5ED-1941D9FA20D5}" dt="2024-02-05T20:49:59.731" v="1037" actId="20577"/>
        <pc:sldMkLst>
          <pc:docMk/>
          <pc:sldMk cId="2212836401" sldId="347"/>
        </pc:sldMkLst>
        <pc:graphicFrameChg chg="mod">
          <ac:chgData name="David Merkowitz" userId="29ddf393-6ebd-4df2-b7c9-84a4665b7dec" providerId="ADAL" clId="{661800F2-57AD-4021-B5ED-1941D9FA20D5}" dt="2024-02-05T20:49:59.731" v="1037" actId="20577"/>
          <ac:graphicFrameMkLst>
            <pc:docMk/>
            <pc:sldMk cId="2212836401" sldId="347"/>
            <ac:graphicFrameMk id="10" creationId="{8B8DD8B8-CB4B-A8F9-3E3E-13792196C630}"/>
          </ac:graphicFrameMkLst>
        </pc:graphicFrameChg>
      </pc:sldChg>
      <pc:sldChg chg="modSp">
        <pc:chgData name="David Merkowitz" userId="29ddf393-6ebd-4df2-b7c9-84a4665b7dec" providerId="ADAL" clId="{661800F2-57AD-4021-B5ED-1941D9FA20D5}" dt="2024-02-05T20:47:43.688" v="761" actId="20577"/>
        <pc:sldMkLst>
          <pc:docMk/>
          <pc:sldMk cId="2703087383" sldId="348"/>
        </pc:sldMkLst>
        <pc:graphicFrameChg chg="mod">
          <ac:chgData name="David Merkowitz" userId="29ddf393-6ebd-4df2-b7c9-84a4665b7dec" providerId="ADAL" clId="{661800F2-57AD-4021-B5ED-1941D9FA20D5}" dt="2024-02-05T20:47:43.688" v="761" actId="20577"/>
          <ac:graphicFrameMkLst>
            <pc:docMk/>
            <pc:sldMk cId="2703087383" sldId="348"/>
            <ac:graphicFrameMk id="13" creationId="{5CBBF090-F454-967B-31D6-E8997BDC1421}"/>
          </ac:graphicFrameMkLst>
        </pc:graphicFrameChg>
      </pc:sldChg>
      <pc:sldChg chg="addSp modSp mod">
        <pc:chgData name="David Merkowitz" userId="29ddf393-6ebd-4df2-b7c9-84a4665b7dec" providerId="ADAL" clId="{661800F2-57AD-4021-B5ED-1941D9FA20D5}" dt="2024-02-05T20:53:14.719" v="1119" actId="1582"/>
        <pc:sldMkLst>
          <pc:docMk/>
          <pc:sldMk cId="3318315137" sldId="352"/>
        </pc:sldMkLst>
        <pc:spChg chg="add mod">
          <ac:chgData name="David Merkowitz" userId="29ddf393-6ebd-4df2-b7c9-84a4665b7dec" providerId="ADAL" clId="{661800F2-57AD-4021-B5ED-1941D9FA20D5}" dt="2024-02-05T20:53:14.719" v="1119" actId="1582"/>
          <ac:spMkLst>
            <pc:docMk/>
            <pc:sldMk cId="3318315137" sldId="352"/>
            <ac:spMk id="5" creationId="{F535DB84-0952-0235-4CD0-EF16C2606802}"/>
          </ac:spMkLst>
        </pc:spChg>
      </pc:sldChg>
      <pc:sldChg chg="modSp">
        <pc:chgData name="David Merkowitz" userId="29ddf393-6ebd-4df2-b7c9-84a4665b7dec" providerId="ADAL" clId="{661800F2-57AD-4021-B5ED-1941D9FA20D5}" dt="2024-02-05T20:53:52.281" v="1153" actId="20577"/>
        <pc:sldMkLst>
          <pc:docMk/>
          <pc:sldMk cId="3951454850" sldId="354"/>
        </pc:sldMkLst>
        <pc:graphicFrameChg chg="mod">
          <ac:chgData name="David Merkowitz" userId="29ddf393-6ebd-4df2-b7c9-84a4665b7dec" providerId="ADAL" clId="{661800F2-57AD-4021-B5ED-1941D9FA20D5}" dt="2024-02-05T20:53:52.281" v="1153" actId="20577"/>
          <ac:graphicFrameMkLst>
            <pc:docMk/>
            <pc:sldMk cId="3951454850" sldId="354"/>
            <ac:graphicFrameMk id="6" creationId="{3DA59EF0-374F-C0E2-81E7-1F6D42D3EA26}"/>
          </ac:graphicFrameMkLst>
        </pc:graphicFrameChg>
      </pc:sldChg>
      <pc:sldChg chg="addSp delSp modSp add mod">
        <pc:chgData name="David Merkowitz" userId="29ddf393-6ebd-4df2-b7c9-84a4665b7dec" providerId="ADAL" clId="{661800F2-57AD-4021-B5ED-1941D9FA20D5}" dt="2024-02-06T15:57:29.683" v="1505" actId="14100"/>
        <pc:sldMkLst>
          <pc:docMk/>
          <pc:sldMk cId="2039306506" sldId="355"/>
        </pc:sldMkLst>
        <pc:spChg chg="mod">
          <ac:chgData name="David Merkowitz" userId="29ddf393-6ebd-4df2-b7c9-84a4665b7dec" providerId="ADAL" clId="{661800F2-57AD-4021-B5ED-1941D9FA20D5}" dt="2024-02-06T15:15:44.109" v="1253" actId="1076"/>
          <ac:spMkLst>
            <pc:docMk/>
            <pc:sldMk cId="2039306506" sldId="355"/>
            <ac:spMk id="7" creationId="{CCD88B12-6B27-A7D3-25B3-FFF0585B220F}"/>
          </ac:spMkLst>
        </pc:spChg>
        <pc:spChg chg="add mod">
          <ac:chgData name="David Merkowitz" userId="29ddf393-6ebd-4df2-b7c9-84a4665b7dec" providerId="ADAL" clId="{661800F2-57AD-4021-B5ED-1941D9FA20D5}" dt="2024-02-06T15:14:21.979" v="1222" actId="1076"/>
          <ac:spMkLst>
            <pc:docMk/>
            <pc:sldMk cId="2039306506" sldId="355"/>
            <ac:spMk id="9" creationId="{FE70CEB9-BF99-667E-1DA0-8950219A6435}"/>
          </ac:spMkLst>
        </pc:spChg>
        <pc:spChg chg="add mod">
          <ac:chgData name="David Merkowitz" userId="29ddf393-6ebd-4df2-b7c9-84a4665b7dec" providerId="ADAL" clId="{661800F2-57AD-4021-B5ED-1941D9FA20D5}" dt="2024-02-06T15:15:36.032" v="1252" actId="113"/>
          <ac:spMkLst>
            <pc:docMk/>
            <pc:sldMk cId="2039306506" sldId="355"/>
            <ac:spMk id="12" creationId="{16B82846-B869-8A13-D6A7-7A0B5C082390}"/>
          </ac:spMkLst>
        </pc:spChg>
        <pc:spChg chg="add mod">
          <ac:chgData name="David Merkowitz" userId="29ddf393-6ebd-4df2-b7c9-84a4665b7dec" providerId="ADAL" clId="{661800F2-57AD-4021-B5ED-1941D9FA20D5}" dt="2024-02-06T15:46:05.857" v="1498" actId="1076"/>
          <ac:spMkLst>
            <pc:docMk/>
            <pc:sldMk cId="2039306506" sldId="355"/>
            <ac:spMk id="13" creationId="{9EAB6E31-1273-16D4-5951-D36A65A90580}"/>
          </ac:spMkLst>
        </pc:spChg>
        <pc:spChg chg="add mod">
          <ac:chgData name="David Merkowitz" userId="29ddf393-6ebd-4df2-b7c9-84a4665b7dec" providerId="ADAL" clId="{661800F2-57AD-4021-B5ED-1941D9FA20D5}" dt="2024-02-06T15:46:15.332" v="1499" actId="1076"/>
          <ac:spMkLst>
            <pc:docMk/>
            <pc:sldMk cId="2039306506" sldId="355"/>
            <ac:spMk id="14" creationId="{82BB6F6D-FE87-918D-8721-7969BF124798}"/>
          </ac:spMkLst>
        </pc:spChg>
        <pc:spChg chg="add mod">
          <ac:chgData name="David Merkowitz" userId="29ddf393-6ebd-4df2-b7c9-84a4665b7dec" providerId="ADAL" clId="{661800F2-57AD-4021-B5ED-1941D9FA20D5}" dt="2024-02-06T15:56:27.995" v="1501" actId="20577"/>
          <ac:spMkLst>
            <pc:docMk/>
            <pc:sldMk cId="2039306506" sldId="355"/>
            <ac:spMk id="15" creationId="{407EC76D-2335-0E27-ACE1-7204B7BF59EB}"/>
          </ac:spMkLst>
        </pc:spChg>
        <pc:spChg chg="del">
          <ac:chgData name="David Merkowitz" userId="29ddf393-6ebd-4df2-b7c9-84a4665b7dec" providerId="ADAL" clId="{661800F2-57AD-4021-B5ED-1941D9FA20D5}" dt="2024-02-06T15:10:36.263" v="1156" actId="478"/>
          <ac:spMkLst>
            <pc:docMk/>
            <pc:sldMk cId="2039306506" sldId="355"/>
            <ac:spMk id="143" creationId="{3FD88E24-A129-3C04-EA70-6B1E22E03FA4}"/>
          </ac:spMkLst>
        </pc:spChg>
        <pc:picChg chg="add mod">
          <ac:chgData name="David Merkowitz" userId="29ddf393-6ebd-4df2-b7c9-84a4665b7dec" providerId="ADAL" clId="{661800F2-57AD-4021-B5ED-1941D9FA20D5}" dt="2024-02-06T15:57:11.481" v="1503" actId="14100"/>
          <ac:picMkLst>
            <pc:docMk/>
            <pc:sldMk cId="2039306506" sldId="355"/>
            <ac:picMk id="6" creationId="{85D9E72E-0512-9F3C-FA7C-E139E9D34DB2}"/>
          </ac:picMkLst>
        </pc:picChg>
        <pc:picChg chg="del">
          <ac:chgData name="David Merkowitz" userId="29ddf393-6ebd-4df2-b7c9-84a4665b7dec" providerId="ADAL" clId="{661800F2-57AD-4021-B5ED-1941D9FA20D5}" dt="2024-02-06T15:10:33.176" v="1155" actId="478"/>
          <ac:picMkLst>
            <pc:docMk/>
            <pc:sldMk cId="2039306506" sldId="355"/>
            <ac:picMk id="8" creationId="{ABA8303D-4C31-0451-6EEB-0D9066543688}"/>
          </ac:picMkLst>
        </pc:picChg>
        <pc:picChg chg="add mod">
          <ac:chgData name="David Merkowitz" userId="29ddf393-6ebd-4df2-b7c9-84a4665b7dec" providerId="ADAL" clId="{661800F2-57AD-4021-B5ED-1941D9FA20D5}" dt="2024-02-06T15:57:29.683" v="1505" actId="14100"/>
          <ac:picMkLst>
            <pc:docMk/>
            <pc:sldMk cId="2039306506" sldId="355"/>
            <ac:picMk id="11" creationId="{B1EF7E9D-9A26-94D9-1883-16F1EB9B151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BF06E-3631-4865-85DE-E98A0ED5AD70}"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AB4540D9-1011-4D12-A021-F79828A58BCE}">
      <dgm:prSet/>
      <dgm:spPr/>
      <dgm:t>
        <a:bodyPr/>
        <a:lstStyle/>
        <a:p>
          <a:r>
            <a:rPr lang="en-US"/>
            <a:t>Celebrations and Signature Events: Impacting Tourism and Economic Development </a:t>
          </a:r>
        </a:p>
      </dgm:t>
    </dgm:pt>
    <dgm:pt modelId="{F5653B3A-7DF3-44BB-B7ED-DF4D3A003CD1}" type="parTrans" cxnId="{346E0B35-63D8-4510-86AC-7E6A2887D742}">
      <dgm:prSet/>
      <dgm:spPr/>
      <dgm:t>
        <a:bodyPr/>
        <a:lstStyle/>
        <a:p>
          <a:endParaRPr lang="en-US"/>
        </a:p>
      </dgm:t>
    </dgm:pt>
    <dgm:pt modelId="{25C91B95-A513-4C11-B0F9-A26279BCE581}" type="sibTrans" cxnId="{346E0B35-63D8-4510-86AC-7E6A2887D742}">
      <dgm:prSet/>
      <dgm:spPr/>
      <dgm:t>
        <a:bodyPr/>
        <a:lstStyle/>
        <a:p>
          <a:endParaRPr lang="en-US"/>
        </a:p>
      </dgm:t>
    </dgm:pt>
    <dgm:pt modelId="{6636F563-92E5-49AC-BB15-A32B3AC7705B}">
      <dgm:prSet/>
      <dgm:spPr/>
      <dgm:t>
        <a:bodyPr/>
        <a:lstStyle/>
        <a:p>
          <a:r>
            <a:rPr lang="en-US"/>
            <a:t>Ohio Originals: Highlighting Points of Pride &amp; Unity </a:t>
          </a:r>
        </a:p>
      </dgm:t>
    </dgm:pt>
    <dgm:pt modelId="{ED3CEAE8-4B57-47A8-A73F-A89184A2C086}" type="parTrans" cxnId="{7CC5763C-822C-4849-B754-4C74109D6A21}">
      <dgm:prSet/>
      <dgm:spPr/>
      <dgm:t>
        <a:bodyPr/>
        <a:lstStyle/>
        <a:p>
          <a:endParaRPr lang="en-US"/>
        </a:p>
      </dgm:t>
    </dgm:pt>
    <dgm:pt modelId="{2C5EA5CD-729A-4C2C-BBDB-3FC4E60BF311}" type="sibTrans" cxnId="{7CC5763C-822C-4849-B754-4C74109D6A21}">
      <dgm:prSet/>
      <dgm:spPr/>
      <dgm:t>
        <a:bodyPr/>
        <a:lstStyle/>
        <a:p>
          <a:endParaRPr lang="en-US"/>
        </a:p>
      </dgm:t>
    </dgm:pt>
    <dgm:pt modelId="{CA03F235-058A-4AEB-9AAA-E6EE5AB07FF0}">
      <dgm:prSet/>
      <dgm:spPr/>
      <dgm:t>
        <a:bodyPr/>
        <a:lstStyle/>
        <a:p>
          <a:r>
            <a:rPr lang="en-US"/>
            <a:t>Engaging Youth and Lifelong Learners: Education &amp; Scholarship </a:t>
          </a:r>
        </a:p>
      </dgm:t>
    </dgm:pt>
    <dgm:pt modelId="{940731A4-DFB6-4175-A902-458473A18518}" type="parTrans" cxnId="{8E416287-5F4B-4DD6-ACBB-A1F3101CA1A2}">
      <dgm:prSet/>
      <dgm:spPr/>
      <dgm:t>
        <a:bodyPr/>
        <a:lstStyle/>
        <a:p>
          <a:endParaRPr lang="en-US"/>
        </a:p>
      </dgm:t>
    </dgm:pt>
    <dgm:pt modelId="{A01C8519-A64F-45BC-B07D-CFA094D92EEC}" type="sibTrans" cxnId="{8E416287-5F4B-4DD6-ACBB-A1F3101CA1A2}">
      <dgm:prSet/>
      <dgm:spPr/>
      <dgm:t>
        <a:bodyPr/>
        <a:lstStyle/>
        <a:p>
          <a:endParaRPr lang="en-US"/>
        </a:p>
      </dgm:t>
    </dgm:pt>
    <dgm:pt modelId="{7D964460-B016-4AE7-8FFE-78D9AC636F20}">
      <dgm:prSet/>
      <dgm:spPr/>
      <dgm:t>
        <a:bodyPr/>
        <a:lstStyle/>
        <a:p>
          <a:r>
            <a:rPr lang="en-US"/>
            <a:t>Inclusive Statewide Engagement: Museums, Arts &amp; Culture </a:t>
          </a:r>
        </a:p>
      </dgm:t>
    </dgm:pt>
    <dgm:pt modelId="{6256985E-B051-466E-8A83-AAEC4618BF84}" type="parTrans" cxnId="{1E0C76D2-9D28-424F-92E5-17668779668F}">
      <dgm:prSet/>
      <dgm:spPr/>
      <dgm:t>
        <a:bodyPr/>
        <a:lstStyle/>
        <a:p>
          <a:endParaRPr lang="en-US"/>
        </a:p>
      </dgm:t>
    </dgm:pt>
    <dgm:pt modelId="{F9B5F70C-5AB3-4E62-8D87-0BB9EFD3EA6F}" type="sibTrans" cxnId="{1E0C76D2-9D28-424F-92E5-17668779668F}">
      <dgm:prSet/>
      <dgm:spPr/>
      <dgm:t>
        <a:bodyPr/>
        <a:lstStyle/>
        <a:p>
          <a:endParaRPr lang="en-US"/>
        </a:p>
      </dgm:t>
    </dgm:pt>
    <dgm:pt modelId="{CB5F0F94-145A-4CEA-B865-4B700DCE6947}">
      <dgm:prSet/>
      <dgm:spPr/>
      <dgm:t>
        <a:bodyPr/>
        <a:lstStyle/>
        <a:p>
          <a:r>
            <a:rPr lang="en-US"/>
            <a:t>Telling Ohio Stories: Highlighting stories of Ohioans past and present </a:t>
          </a:r>
        </a:p>
      </dgm:t>
    </dgm:pt>
    <dgm:pt modelId="{5756B575-A1C2-43A0-BD52-C131C25969B2}" type="parTrans" cxnId="{E9F98917-4A27-435C-89A5-83FED5784379}">
      <dgm:prSet/>
      <dgm:spPr/>
      <dgm:t>
        <a:bodyPr/>
        <a:lstStyle/>
        <a:p>
          <a:endParaRPr lang="en-US"/>
        </a:p>
      </dgm:t>
    </dgm:pt>
    <dgm:pt modelId="{C028B1D6-5917-410E-91BB-84F6ACF43243}" type="sibTrans" cxnId="{E9F98917-4A27-435C-89A5-83FED5784379}">
      <dgm:prSet/>
      <dgm:spPr/>
      <dgm:t>
        <a:bodyPr/>
        <a:lstStyle/>
        <a:p>
          <a:endParaRPr lang="en-US"/>
        </a:p>
      </dgm:t>
    </dgm:pt>
    <dgm:pt modelId="{BC7F11DE-D927-4C8F-8A05-78F579A4DCF5}" type="pres">
      <dgm:prSet presAssocID="{2A9BF06E-3631-4865-85DE-E98A0ED5AD70}" presName="compositeShape" presStyleCnt="0">
        <dgm:presLayoutVars>
          <dgm:dir/>
          <dgm:resizeHandles/>
        </dgm:presLayoutVars>
      </dgm:prSet>
      <dgm:spPr/>
    </dgm:pt>
    <dgm:pt modelId="{ACD36A3E-934D-49E6-B91C-B013514DE416}" type="pres">
      <dgm:prSet presAssocID="{2A9BF06E-3631-4865-85DE-E98A0ED5AD70}" presName="pyramid" presStyleLbl="node1" presStyleIdx="0" presStyleCnt="1"/>
      <dgm:spPr>
        <a:gradFill rotWithShape="0">
          <a:gsLst>
            <a:gs pos="0">
              <a:srgbClr val="E41937"/>
            </a:gs>
            <a:gs pos="64000">
              <a:srgbClr val="31A6D8"/>
            </a:gs>
            <a:gs pos="83000">
              <a:srgbClr val="003986"/>
            </a:gs>
            <a:gs pos="100000">
              <a:srgbClr val="003986"/>
            </a:gs>
          </a:gsLst>
          <a:lin ang="5400000" scaled="1"/>
        </a:gradFill>
      </dgm:spPr>
    </dgm:pt>
    <dgm:pt modelId="{C877786A-0CFF-4518-B703-57EE5F24DF26}" type="pres">
      <dgm:prSet presAssocID="{2A9BF06E-3631-4865-85DE-E98A0ED5AD70}" presName="theList" presStyleCnt="0"/>
      <dgm:spPr/>
    </dgm:pt>
    <dgm:pt modelId="{3295FDC3-5BF4-4C04-A49B-47BB1FF9606F}" type="pres">
      <dgm:prSet presAssocID="{AB4540D9-1011-4D12-A021-F79828A58BCE}" presName="aNode" presStyleLbl="fgAcc1" presStyleIdx="0" presStyleCnt="5">
        <dgm:presLayoutVars>
          <dgm:bulletEnabled val="1"/>
        </dgm:presLayoutVars>
      </dgm:prSet>
      <dgm:spPr/>
    </dgm:pt>
    <dgm:pt modelId="{26772BEF-5319-45F9-8B2E-C10791575C45}" type="pres">
      <dgm:prSet presAssocID="{AB4540D9-1011-4D12-A021-F79828A58BCE}" presName="aSpace" presStyleCnt="0"/>
      <dgm:spPr/>
    </dgm:pt>
    <dgm:pt modelId="{CDC27CDD-04FC-4EFC-93DC-6410C8E6A77D}" type="pres">
      <dgm:prSet presAssocID="{6636F563-92E5-49AC-BB15-A32B3AC7705B}" presName="aNode" presStyleLbl="fgAcc1" presStyleIdx="1" presStyleCnt="5">
        <dgm:presLayoutVars>
          <dgm:bulletEnabled val="1"/>
        </dgm:presLayoutVars>
      </dgm:prSet>
      <dgm:spPr/>
    </dgm:pt>
    <dgm:pt modelId="{8DFE4056-B3B9-4A9B-B4AF-2DF3B06F3694}" type="pres">
      <dgm:prSet presAssocID="{6636F563-92E5-49AC-BB15-A32B3AC7705B}" presName="aSpace" presStyleCnt="0"/>
      <dgm:spPr/>
    </dgm:pt>
    <dgm:pt modelId="{22231ADF-BE18-4D9C-A8B3-67CF6694C2CB}" type="pres">
      <dgm:prSet presAssocID="{CA03F235-058A-4AEB-9AAA-E6EE5AB07FF0}" presName="aNode" presStyleLbl="fgAcc1" presStyleIdx="2" presStyleCnt="5">
        <dgm:presLayoutVars>
          <dgm:bulletEnabled val="1"/>
        </dgm:presLayoutVars>
      </dgm:prSet>
      <dgm:spPr/>
    </dgm:pt>
    <dgm:pt modelId="{DBECF071-2F5E-4A60-A749-23EA9064B774}" type="pres">
      <dgm:prSet presAssocID="{CA03F235-058A-4AEB-9AAA-E6EE5AB07FF0}" presName="aSpace" presStyleCnt="0"/>
      <dgm:spPr/>
    </dgm:pt>
    <dgm:pt modelId="{0B5CFE9D-3812-4C7F-BDCE-65DBD896539F}" type="pres">
      <dgm:prSet presAssocID="{7D964460-B016-4AE7-8FFE-78D9AC636F20}" presName="aNode" presStyleLbl="fgAcc1" presStyleIdx="3" presStyleCnt="5">
        <dgm:presLayoutVars>
          <dgm:bulletEnabled val="1"/>
        </dgm:presLayoutVars>
      </dgm:prSet>
      <dgm:spPr/>
    </dgm:pt>
    <dgm:pt modelId="{D28A1830-CF2E-45A6-9410-48118B3E43FD}" type="pres">
      <dgm:prSet presAssocID="{7D964460-B016-4AE7-8FFE-78D9AC636F20}" presName="aSpace" presStyleCnt="0"/>
      <dgm:spPr/>
    </dgm:pt>
    <dgm:pt modelId="{9CE78039-F16B-4751-8DAE-17AFF90A6C1C}" type="pres">
      <dgm:prSet presAssocID="{CB5F0F94-145A-4CEA-B865-4B700DCE6947}" presName="aNode" presStyleLbl="fgAcc1" presStyleIdx="4" presStyleCnt="5">
        <dgm:presLayoutVars>
          <dgm:bulletEnabled val="1"/>
        </dgm:presLayoutVars>
      </dgm:prSet>
      <dgm:spPr/>
    </dgm:pt>
    <dgm:pt modelId="{BF9B556C-DE55-48E4-ACC2-767344F47D7D}" type="pres">
      <dgm:prSet presAssocID="{CB5F0F94-145A-4CEA-B865-4B700DCE6947}" presName="aSpace" presStyleCnt="0"/>
      <dgm:spPr/>
    </dgm:pt>
  </dgm:ptLst>
  <dgm:cxnLst>
    <dgm:cxn modelId="{E9F98917-4A27-435C-89A5-83FED5784379}" srcId="{2A9BF06E-3631-4865-85DE-E98A0ED5AD70}" destId="{CB5F0F94-145A-4CEA-B865-4B700DCE6947}" srcOrd="4" destOrd="0" parTransId="{5756B575-A1C2-43A0-BD52-C131C25969B2}" sibTransId="{C028B1D6-5917-410E-91BB-84F6ACF43243}"/>
    <dgm:cxn modelId="{CF1D1F1F-3326-45D4-8E4A-ED47B86496CC}" type="presOf" srcId="{CB5F0F94-145A-4CEA-B865-4B700DCE6947}" destId="{9CE78039-F16B-4751-8DAE-17AFF90A6C1C}" srcOrd="0" destOrd="0" presId="urn:microsoft.com/office/officeart/2005/8/layout/pyramid2"/>
    <dgm:cxn modelId="{346E0B35-63D8-4510-86AC-7E6A2887D742}" srcId="{2A9BF06E-3631-4865-85DE-E98A0ED5AD70}" destId="{AB4540D9-1011-4D12-A021-F79828A58BCE}" srcOrd="0" destOrd="0" parTransId="{F5653B3A-7DF3-44BB-B7ED-DF4D3A003CD1}" sibTransId="{25C91B95-A513-4C11-B0F9-A26279BCE581}"/>
    <dgm:cxn modelId="{7CC5763C-822C-4849-B754-4C74109D6A21}" srcId="{2A9BF06E-3631-4865-85DE-E98A0ED5AD70}" destId="{6636F563-92E5-49AC-BB15-A32B3AC7705B}" srcOrd="1" destOrd="0" parTransId="{ED3CEAE8-4B57-47A8-A73F-A89184A2C086}" sibTransId="{2C5EA5CD-729A-4C2C-BBDB-3FC4E60BF311}"/>
    <dgm:cxn modelId="{C4F14B4E-0BBB-4B70-BCC5-176490B4517C}" type="presOf" srcId="{2A9BF06E-3631-4865-85DE-E98A0ED5AD70}" destId="{BC7F11DE-D927-4C8F-8A05-78F579A4DCF5}" srcOrd="0" destOrd="0" presId="urn:microsoft.com/office/officeart/2005/8/layout/pyramid2"/>
    <dgm:cxn modelId="{2778B17F-E580-4446-BA47-3D1BFC9EFE8E}" type="presOf" srcId="{AB4540D9-1011-4D12-A021-F79828A58BCE}" destId="{3295FDC3-5BF4-4C04-A49B-47BB1FF9606F}" srcOrd="0" destOrd="0" presId="urn:microsoft.com/office/officeart/2005/8/layout/pyramid2"/>
    <dgm:cxn modelId="{09121E86-DF2B-491F-BFD9-CE8D2C4A8509}" type="presOf" srcId="{7D964460-B016-4AE7-8FFE-78D9AC636F20}" destId="{0B5CFE9D-3812-4C7F-BDCE-65DBD896539F}" srcOrd="0" destOrd="0" presId="urn:microsoft.com/office/officeart/2005/8/layout/pyramid2"/>
    <dgm:cxn modelId="{8E416287-5F4B-4DD6-ACBB-A1F3101CA1A2}" srcId="{2A9BF06E-3631-4865-85DE-E98A0ED5AD70}" destId="{CA03F235-058A-4AEB-9AAA-E6EE5AB07FF0}" srcOrd="2" destOrd="0" parTransId="{940731A4-DFB6-4175-A902-458473A18518}" sibTransId="{A01C8519-A64F-45BC-B07D-CFA094D92EEC}"/>
    <dgm:cxn modelId="{7A5BF4A8-ADEB-4D5F-ADD4-B976A098CD35}" type="presOf" srcId="{6636F563-92E5-49AC-BB15-A32B3AC7705B}" destId="{CDC27CDD-04FC-4EFC-93DC-6410C8E6A77D}" srcOrd="0" destOrd="0" presId="urn:microsoft.com/office/officeart/2005/8/layout/pyramid2"/>
    <dgm:cxn modelId="{1E0C76D2-9D28-424F-92E5-17668779668F}" srcId="{2A9BF06E-3631-4865-85DE-E98A0ED5AD70}" destId="{7D964460-B016-4AE7-8FFE-78D9AC636F20}" srcOrd="3" destOrd="0" parTransId="{6256985E-B051-466E-8A83-AAEC4618BF84}" sibTransId="{F9B5F70C-5AB3-4E62-8D87-0BB9EFD3EA6F}"/>
    <dgm:cxn modelId="{1D8FB2E6-9D92-4C25-8A19-20EAE41536F8}" type="presOf" srcId="{CA03F235-058A-4AEB-9AAA-E6EE5AB07FF0}" destId="{22231ADF-BE18-4D9C-A8B3-67CF6694C2CB}" srcOrd="0" destOrd="0" presId="urn:microsoft.com/office/officeart/2005/8/layout/pyramid2"/>
    <dgm:cxn modelId="{E53CE0D0-2E7B-4033-9DCD-A27C3BFD8ADE}" type="presParOf" srcId="{BC7F11DE-D927-4C8F-8A05-78F579A4DCF5}" destId="{ACD36A3E-934D-49E6-B91C-B013514DE416}" srcOrd="0" destOrd="0" presId="urn:microsoft.com/office/officeart/2005/8/layout/pyramid2"/>
    <dgm:cxn modelId="{2E26BAA7-29DA-47E2-AE97-60D02FEEB6D7}" type="presParOf" srcId="{BC7F11DE-D927-4C8F-8A05-78F579A4DCF5}" destId="{C877786A-0CFF-4518-B703-57EE5F24DF26}" srcOrd="1" destOrd="0" presId="urn:microsoft.com/office/officeart/2005/8/layout/pyramid2"/>
    <dgm:cxn modelId="{6039E05A-C683-4BF9-9E33-4C35806FB23D}" type="presParOf" srcId="{C877786A-0CFF-4518-B703-57EE5F24DF26}" destId="{3295FDC3-5BF4-4C04-A49B-47BB1FF9606F}" srcOrd="0" destOrd="0" presId="urn:microsoft.com/office/officeart/2005/8/layout/pyramid2"/>
    <dgm:cxn modelId="{64D3A46A-6436-4948-AE3C-94067C173A0F}" type="presParOf" srcId="{C877786A-0CFF-4518-B703-57EE5F24DF26}" destId="{26772BEF-5319-45F9-8B2E-C10791575C45}" srcOrd="1" destOrd="0" presId="urn:microsoft.com/office/officeart/2005/8/layout/pyramid2"/>
    <dgm:cxn modelId="{5D480165-6F62-48EC-9E14-E2BCA81B8223}" type="presParOf" srcId="{C877786A-0CFF-4518-B703-57EE5F24DF26}" destId="{CDC27CDD-04FC-4EFC-93DC-6410C8E6A77D}" srcOrd="2" destOrd="0" presId="urn:microsoft.com/office/officeart/2005/8/layout/pyramid2"/>
    <dgm:cxn modelId="{B70157CC-44FD-4B1A-860E-D766F1647E1F}" type="presParOf" srcId="{C877786A-0CFF-4518-B703-57EE5F24DF26}" destId="{8DFE4056-B3B9-4A9B-B4AF-2DF3B06F3694}" srcOrd="3" destOrd="0" presId="urn:microsoft.com/office/officeart/2005/8/layout/pyramid2"/>
    <dgm:cxn modelId="{15CCAF01-E0F1-49C6-9E2D-721AD87A5261}" type="presParOf" srcId="{C877786A-0CFF-4518-B703-57EE5F24DF26}" destId="{22231ADF-BE18-4D9C-A8B3-67CF6694C2CB}" srcOrd="4" destOrd="0" presId="urn:microsoft.com/office/officeart/2005/8/layout/pyramid2"/>
    <dgm:cxn modelId="{B66ABEE2-F71D-494B-86D7-8C229D0D2D9B}" type="presParOf" srcId="{C877786A-0CFF-4518-B703-57EE5F24DF26}" destId="{DBECF071-2F5E-4A60-A749-23EA9064B774}" srcOrd="5" destOrd="0" presId="urn:microsoft.com/office/officeart/2005/8/layout/pyramid2"/>
    <dgm:cxn modelId="{05D36021-CA7F-44BB-9D3B-614AE9D57DC1}" type="presParOf" srcId="{C877786A-0CFF-4518-B703-57EE5F24DF26}" destId="{0B5CFE9D-3812-4C7F-BDCE-65DBD896539F}" srcOrd="6" destOrd="0" presId="urn:microsoft.com/office/officeart/2005/8/layout/pyramid2"/>
    <dgm:cxn modelId="{AF55FB18-C275-44EF-90BC-B94665816B65}" type="presParOf" srcId="{C877786A-0CFF-4518-B703-57EE5F24DF26}" destId="{D28A1830-CF2E-45A6-9410-48118B3E43FD}" srcOrd="7" destOrd="0" presId="urn:microsoft.com/office/officeart/2005/8/layout/pyramid2"/>
    <dgm:cxn modelId="{733BF3B9-F2FB-481F-AD80-3A665CE98D5A}" type="presParOf" srcId="{C877786A-0CFF-4518-B703-57EE5F24DF26}" destId="{9CE78039-F16B-4751-8DAE-17AFF90A6C1C}" srcOrd="8" destOrd="0" presId="urn:microsoft.com/office/officeart/2005/8/layout/pyramid2"/>
    <dgm:cxn modelId="{10E4CECC-7650-4907-B0CB-DA68EE45252C}" type="presParOf" srcId="{C877786A-0CFF-4518-B703-57EE5F24DF26}" destId="{BF9B556C-DE55-48E4-ACC2-767344F47D7D}" srcOrd="9"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BBE6B6-DA53-49F6-B49F-E8EDB3285B9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7B3480C-36A5-4C21-92E7-8E1CE701BC9A}">
      <dgm:prSet/>
      <dgm:spPr>
        <a:solidFill>
          <a:srgbClr val="003986"/>
        </a:solidFill>
      </dgm:spPr>
      <dgm:t>
        <a:bodyPr/>
        <a:lstStyle/>
        <a:p>
          <a:r>
            <a:rPr lang="en-US" dirty="0"/>
            <a:t>Spring 2024 Cycle</a:t>
          </a:r>
        </a:p>
      </dgm:t>
    </dgm:pt>
    <dgm:pt modelId="{C12B3B71-984E-402B-AC84-6920830310F0}" type="parTrans" cxnId="{6338760F-E197-4219-9C7C-7EF74E369602}">
      <dgm:prSet/>
      <dgm:spPr/>
      <dgm:t>
        <a:bodyPr/>
        <a:lstStyle/>
        <a:p>
          <a:endParaRPr lang="en-US"/>
        </a:p>
      </dgm:t>
    </dgm:pt>
    <dgm:pt modelId="{EFC06558-FADA-4988-A10E-A34210F82257}" type="sibTrans" cxnId="{6338760F-E197-4219-9C7C-7EF74E369602}">
      <dgm:prSet/>
      <dgm:spPr/>
      <dgm:t>
        <a:bodyPr/>
        <a:lstStyle/>
        <a:p>
          <a:endParaRPr lang="en-US"/>
        </a:p>
      </dgm:t>
    </dgm:pt>
    <dgm:pt modelId="{EF837A7C-29F3-49DA-B294-F2890D8C41CC}">
      <dgm:prSet/>
      <dgm:spPr/>
      <dgm:t>
        <a:bodyPr/>
        <a:lstStyle/>
        <a:p>
          <a:r>
            <a:rPr lang="en-US" dirty="0"/>
            <a:t>Grant Application available: </a:t>
          </a:r>
          <a:r>
            <a:rPr lang="en-US" b="1" dirty="0"/>
            <a:t>January 15, 2024</a:t>
          </a:r>
        </a:p>
      </dgm:t>
    </dgm:pt>
    <dgm:pt modelId="{58D597E0-0ABD-4B1E-8FB2-D972C302FAF6}" type="parTrans" cxnId="{D74FF276-87D1-464B-8EB8-FB1A0B2B3395}">
      <dgm:prSet/>
      <dgm:spPr/>
      <dgm:t>
        <a:bodyPr/>
        <a:lstStyle/>
        <a:p>
          <a:endParaRPr lang="en-US"/>
        </a:p>
      </dgm:t>
    </dgm:pt>
    <dgm:pt modelId="{216FE319-6AE5-4DE7-BFFC-314D6A0B53E8}" type="sibTrans" cxnId="{D74FF276-87D1-464B-8EB8-FB1A0B2B3395}">
      <dgm:prSet/>
      <dgm:spPr/>
      <dgm:t>
        <a:bodyPr/>
        <a:lstStyle/>
        <a:p>
          <a:endParaRPr lang="en-US"/>
        </a:p>
      </dgm:t>
    </dgm:pt>
    <dgm:pt modelId="{A7AC5370-06D1-4A2D-AB66-9096FDD58767}">
      <dgm:prSet/>
      <dgm:spPr/>
      <dgm:t>
        <a:bodyPr/>
        <a:lstStyle/>
        <a:p>
          <a:r>
            <a:rPr lang="en-US" dirty="0"/>
            <a:t>Grant Applications due: </a:t>
          </a:r>
          <a:r>
            <a:rPr lang="en-US" b="1" dirty="0"/>
            <a:t>March 15, 2024</a:t>
          </a:r>
          <a:endParaRPr lang="en-US" dirty="0"/>
        </a:p>
      </dgm:t>
    </dgm:pt>
    <dgm:pt modelId="{3915B74D-9156-42F4-B227-731AE3AC4F64}" type="parTrans" cxnId="{E296AF9A-E49F-4106-A8BC-3163D16884C7}">
      <dgm:prSet/>
      <dgm:spPr/>
      <dgm:t>
        <a:bodyPr/>
        <a:lstStyle/>
        <a:p>
          <a:endParaRPr lang="en-US"/>
        </a:p>
      </dgm:t>
    </dgm:pt>
    <dgm:pt modelId="{CFA590BF-62F4-4C5B-A3BF-D6435C7B306B}" type="sibTrans" cxnId="{E296AF9A-E49F-4106-A8BC-3163D16884C7}">
      <dgm:prSet/>
      <dgm:spPr/>
      <dgm:t>
        <a:bodyPr/>
        <a:lstStyle/>
        <a:p>
          <a:endParaRPr lang="en-US"/>
        </a:p>
      </dgm:t>
    </dgm:pt>
    <dgm:pt modelId="{BC4C1FA4-ED6C-42B8-91D7-C1F9359D7735}">
      <dgm:prSet/>
      <dgm:spPr/>
      <dgm:t>
        <a:bodyPr/>
        <a:lstStyle/>
        <a:p>
          <a:r>
            <a:rPr lang="en-US" dirty="0"/>
            <a:t>Grant Cycle Webinar I: </a:t>
          </a:r>
          <a:r>
            <a:rPr lang="en-US" b="1" dirty="0"/>
            <a:t>February 6</a:t>
          </a:r>
        </a:p>
      </dgm:t>
    </dgm:pt>
    <dgm:pt modelId="{464A7B0C-3801-4AD6-A7C3-8604E4475194}" type="parTrans" cxnId="{DDA7B5AB-C1A9-4E59-A624-1B4FF6A77FE3}">
      <dgm:prSet/>
      <dgm:spPr/>
      <dgm:t>
        <a:bodyPr/>
        <a:lstStyle/>
        <a:p>
          <a:endParaRPr lang="en-US"/>
        </a:p>
      </dgm:t>
    </dgm:pt>
    <dgm:pt modelId="{CB4ADB3B-2820-4C63-AA4F-256576914421}" type="sibTrans" cxnId="{DDA7B5AB-C1A9-4E59-A624-1B4FF6A77FE3}">
      <dgm:prSet/>
      <dgm:spPr/>
      <dgm:t>
        <a:bodyPr/>
        <a:lstStyle/>
        <a:p>
          <a:endParaRPr lang="en-US"/>
        </a:p>
      </dgm:t>
    </dgm:pt>
    <dgm:pt modelId="{64D1B6D0-D03B-4290-B907-7C0456FE3A56}">
      <dgm:prSet/>
      <dgm:spPr/>
      <dgm:t>
        <a:bodyPr/>
        <a:lstStyle/>
        <a:p>
          <a:r>
            <a:rPr lang="en-US" dirty="0"/>
            <a:t>Grant Decisions: </a:t>
          </a:r>
          <a:r>
            <a:rPr lang="en-US" b="1" dirty="0"/>
            <a:t>Mid-May 2024</a:t>
          </a:r>
        </a:p>
      </dgm:t>
    </dgm:pt>
    <dgm:pt modelId="{78F8E841-76AF-469D-8BD5-7B673C1FFD54}" type="parTrans" cxnId="{316CFC74-58DB-48CB-BA71-041EA1219B02}">
      <dgm:prSet/>
      <dgm:spPr/>
      <dgm:t>
        <a:bodyPr/>
        <a:lstStyle/>
        <a:p>
          <a:endParaRPr lang="en-US"/>
        </a:p>
      </dgm:t>
    </dgm:pt>
    <dgm:pt modelId="{6173C167-9F13-408D-A078-F62547DAB2E7}" type="sibTrans" cxnId="{316CFC74-58DB-48CB-BA71-041EA1219B02}">
      <dgm:prSet/>
      <dgm:spPr/>
      <dgm:t>
        <a:bodyPr/>
        <a:lstStyle/>
        <a:p>
          <a:endParaRPr lang="en-US"/>
        </a:p>
      </dgm:t>
    </dgm:pt>
    <dgm:pt modelId="{1EF2BDAD-CA61-4B49-86FC-95C8EF4DB438}">
      <dgm:prSet/>
      <dgm:spPr/>
      <dgm:t>
        <a:bodyPr/>
        <a:lstStyle/>
        <a:p>
          <a:r>
            <a:rPr lang="en-US" dirty="0"/>
            <a:t>Period of performance: </a:t>
          </a:r>
          <a:r>
            <a:rPr lang="en-US" b="1" dirty="0"/>
            <a:t>June 15, 2024</a:t>
          </a:r>
          <a:r>
            <a:rPr lang="en-US" dirty="0"/>
            <a:t>, through </a:t>
          </a:r>
          <a:r>
            <a:rPr lang="en-US" b="1" dirty="0"/>
            <a:t>May 31, 2025</a:t>
          </a:r>
          <a:r>
            <a:rPr lang="en-US" dirty="0"/>
            <a:t>.</a:t>
          </a:r>
        </a:p>
      </dgm:t>
    </dgm:pt>
    <dgm:pt modelId="{107E31C5-E2BF-44D3-A9D3-0509EBBA5799}" type="parTrans" cxnId="{0E1BC10D-B951-451C-9FF3-EC8BE7940FD7}">
      <dgm:prSet/>
      <dgm:spPr/>
      <dgm:t>
        <a:bodyPr/>
        <a:lstStyle/>
        <a:p>
          <a:endParaRPr lang="en-US"/>
        </a:p>
      </dgm:t>
    </dgm:pt>
    <dgm:pt modelId="{C62E4EAB-E43C-4C7D-B6CE-076C95C7F1D7}" type="sibTrans" cxnId="{0E1BC10D-B951-451C-9FF3-EC8BE7940FD7}">
      <dgm:prSet/>
      <dgm:spPr/>
      <dgm:t>
        <a:bodyPr/>
        <a:lstStyle/>
        <a:p>
          <a:endParaRPr lang="en-US"/>
        </a:p>
      </dgm:t>
    </dgm:pt>
    <dgm:pt modelId="{B8FB012C-2D39-4340-BE6A-D3609BFC730F}">
      <dgm:prSet/>
      <dgm:spPr/>
      <dgm:t>
        <a:bodyPr/>
        <a:lstStyle/>
        <a:p>
          <a:r>
            <a:rPr lang="en-US" dirty="0"/>
            <a:t>Grant Cycle Webinar II: </a:t>
          </a:r>
          <a:r>
            <a:rPr lang="en-US" b="1" i="0" dirty="0"/>
            <a:t>March 6</a:t>
          </a:r>
        </a:p>
      </dgm:t>
    </dgm:pt>
    <dgm:pt modelId="{4A6BDB55-4EED-4554-AED0-5D12FC153534}" type="parTrans" cxnId="{77533A70-EF3F-49F9-984F-DE5F78738568}">
      <dgm:prSet/>
      <dgm:spPr/>
      <dgm:t>
        <a:bodyPr/>
        <a:lstStyle/>
        <a:p>
          <a:endParaRPr lang="en-US"/>
        </a:p>
      </dgm:t>
    </dgm:pt>
    <dgm:pt modelId="{1B5C7B8D-D7F4-4895-89A6-A645FEAED679}" type="sibTrans" cxnId="{77533A70-EF3F-49F9-984F-DE5F78738568}">
      <dgm:prSet/>
      <dgm:spPr/>
      <dgm:t>
        <a:bodyPr/>
        <a:lstStyle/>
        <a:p>
          <a:endParaRPr lang="en-US"/>
        </a:p>
      </dgm:t>
    </dgm:pt>
    <dgm:pt modelId="{B55CD69A-A563-433A-A6A3-0666E84FCC84}" type="pres">
      <dgm:prSet presAssocID="{83BBE6B6-DA53-49F6-B49F-E8EDB3285B95}" presName="Name0" presStyleCnt="0">
        <dgm:presLayoutVars>
          <dgm:dir/>
          <dgm:animLvl val="lvl"/>
          <dgm:resizeHandles val="exact"/>
        </dgm:presLayoutVars>
      </dgm:prSet>
      <dgm:spPr/>
    </dgm:pt>
    <dgm:pt modelId="{F63F2943-2241-40CD-BF22-455A7188F612}" type="pres">
      <dgm:prSet presAssocID="{C7B3480C-36A5-4C21-92E7-8E1CE701BC9A}" presName="boxAndChildren" presStyleCnt="0"/>
      <dgm:spPr/>
    </dgm:pt>
    <dgm:pt modelId="{16C91DAB-EB30-4646-A8B1-EDBF8B415F51}" type="pres">
      <dgm:prSet presAssocID="{C7B3480C-36A5-4C21-92E7-8E1CE701BC9A}" presName="parentTextBox" presStyleLbl="node1" presStyleIdx="0" presStyleCnt="1"/>
      <dgm:spPr/>
    </dgm:pt>
    <dgm:pt modelId="{8C43BFBF-109B-4FD7-B7E7-7CB52ADA15AC}" type="pres">
      <dgm:prSet presAssocID="{C7B3480C-36A5-4C21-92E7-8E1CE701BC9A}" presName="entireBox" presStyleLbl="node1" presStyleIdx="0" presStyleCnt="1"/>
      <dgm:spPr/>
    </dgm:pt>
    <dgm:pt modelId="{5805AA4A-322B-4DD9-A9C1-0CD3D7727F3C}" type="pres">
      <dgm:prSet presAssocID="{C7B3480C-36A5-4C21-92E7-8E1CE701BC9A}" presName="descendantBox" presStyleCnt="0"/>
      <dgm:spPr/>
    </dgm:pt>
    <dgm:pt modelId="{524AB504-FDBD-4206-A63B-8BC9129249EC}" type="pres">
      <dgm:prSet presAssocID="{EF837A7C-29F3-49DA-B294-F2890D8C41CC}" presName="childTextBox" presStyleLbl="fgAccFollowNode1" presStyleIdx="0" presStyleCnt="6">
        <dgm:presLayoutVars>
          <dgm:bulletEnabled val="1"/>
        </dgm:presLayoutVars>
      </dgm:prSet>
      <dgm:spPr/>
    </dgm:pt>
    <dgm:pt modelId="{C92EA589-990A-4656-ADCC-45D0052109A2}" type="pres">
      <dgm:prSet presAssocID="{A7AC5370-06D1-4A2D-AB66-9096FDD58767}" presName="childTextBox" presStyleLbl="fgAccFollowNode1" presStyleIdx="1" presStyleCnt="6">
        <dgm:presLayoutVars>
          <dgm:bulletEnabled val="1"/>
        </dgm:presLayoutVars>
      </dgm:prSet>
      <dgm:spPr/>
    </dgm:pt>
    <dgm:pt modelId="{D9241C69-4838-45AF-9EA7-FE4DC190D74D}" type="pres">
      <dgm:prSet presAssocID="{BC4C1FA4-ED6C-42B8-91D7-C1F9359D7735}" presName="childTextBox" presStyleLbl="fgAccFollowNode1" presStyleIdx="2" presStyleCnt="6">
        <dgm:presLayoutVars>
          <dgm:bulletEnabled val="1"/>
        </dgm:presLayoutVars>
      </dgm:prSet>
      <dgm:spPr/>
    </dgm:pt>
    <dgm:pt modelId="{6DC77127-5F2B-4E57-8FD3-090374346E25}" type="pres">
      <dgm:prSet presAssocID="{B8FB012C-2D39-4340-BE6A-D3609BFC730F}" presName="childTextBox" presStyleLbl="fgAccFollowNode1" presStyleIdx="3" presStyleCnt="6">
        <dgm:presLayoutVars>
          <dgm:bulletEnabled val="1"/>
        </dgm:presLayoutVars>
      </dgm:prSet>
      <dgm:spPr/>
    </dgm:pt>
    <dgm:pt modelId="{7A719F59-7FDA-4D82-8BC7-CAA5F0201665}" type="pres">
      <dgm:prSet presAssocID="{64D1B6D0-D03B-4290-B907-7C0456FE3A56}" presName="childTextBox" presStyleLbl="fgAccFollowNode1" presStyleIdx="4" presStyleCnt="6">
        <dgm:presLayoutVars>
          <dgm:bulletEnabled val="1"/>
        </dgm:presLayoutVars>
      </dgm:prSet>
      <dgm:spPr/>
    </dgm:pt>
    <dgm:pt modelId="{417A33B9-A373-477C-8DF4-040FFA7DB1BE}" type="pres">
      <dgm:prSet presAssocID="{1EF2BDAD-CA61-4B49-86FC-95C8EF4DB438}" presName="childTextBox" presStyleLbl="fgAccFollowNode1" presStyleIdx="5" presStyleCnt="6">
        <dgm:presLayoutVars>
          <dgm:bulletEnabled val="1"/>
        </dgm:presLayoutVars>
      </dgm:prSet>
      <dgm:spPr/>
    </dgm:pt>
  </dgm:ptLst>
  <dgm:cxnLst>
    <dgm:cxn modelId="{0E1BC10D-B951-451C-9FF3-EC8BE7940FD7}" srcId="{C7B3480C-36A5-4C21-92E7-8E1CE701BC9A}" destId="{1EF2BDAD-CA61-4B49-86FC-95C8EF4DB438}" srcOrd="5" destOrd="0" parTransId="{107E31C5-E2BF-44D3-A9D3-0509EBBA5799}" sibTransId="{C62E4EAB-E43C-4C7D-B6CE-076C95C7F1D7}"/>
    <dgm:cxn modelId="{6338760F-E197-4219-9C7C-7EF74E369602}" srcId="{83BBE6B6-DA53-49F6-B49F-E8EDB3285B95}" destId="{C7B3480C-36A5-4C21-92E7-8E1CE701BC9A}" srcOrd="0" destOrd="0" parTransId="{C12B3B71-984E-402B-AC84-6920830310F0}" sibTransId="{EFC06558-FADA-4988-A10E-A34210F82257}"/>
    <dgm:cxn modelId="{B12AF02A-4302-4689-A8C2-0E4C513CF754}" type="presOf" srcId="{EF837A7C-29F3-49DA-B294-F2890D8C41CC}" destId="{524AB504-FDBD-4206-A63B-8BC9129249EC}" srcOrd="0" destOrd="0" presId="urn:microsoft.com/office/officeart/2005/8/layout/process4"/>
    <dgm:cxn modelId="{BCE4D931-8F38-4361-A302-42C9E58DA3DC}" type="presOf" srcId="{C7B3480C-36A5-4C21-92E7-8E1CE701BC9A}" destId="{16C91DAB-EB30-4646-A8B1-EDBF8B415F51}" srcOrd="0" destOrd="0" presId="urn:microsoft.com/office/officeart/2005/8/layout/process4"/>
    <dgm:cxn modelId="{0003CE67-88F1-4830-B90E-EAD75DF9BAE0}" type="presOf" srcId="{C7B3480C-36A5-4C21-92E7-8E1CE701BC9A}" destId="{8C43BFBF-109B-4FD7-B7E7-7CB52ADA15AC}" srcOrd="1" destOrd="0" presId="urn:microsoft.com/office/officeart/2005/8/layout/process4"/>
    <dgm:cxn modelId="{7B9AD94A-8DAC-4ABB-B667-5B3B7B48D195}" type="presOf" srcId="{83BBE6B6-DA53-49F6-B49F-E8EDB3285B95}" destId="{B55CD69A-A563-433A-A6A3-0666E84FCC84}" srcOrd="0" destOrd="0" presId="urn:microsoft.com/office/officeart/2005/8/layout/process4"/>
    <dgm:cxn modelId="{77533A70-EF3F-49F9-984F-DE5F78738568}" srcId="{C7B3480C-36A5-4C21-92E7-8E1CE701BC9A}" destId="{B8FB012C-2D39-4340-BE6A-D3609BFC730F}" srcOrd="3" destOrd="0" parTransId="{4A6BDB55-4EED-4554-AED0-5D12FC153534}" sibTransId="{1B5C7B8D-D7F4-4895-89A6-A645FEAED679}"/>
    <dgm:cxn modelId="{C1E19C54-E111-415F-AF73-D5BB2252AA5D}" type="presOf" srcId="{B8FB012C-2D39-4340-BE6A-D3609BFC730F}" destId="{6DC77127-5F2B-4E57-8FD3-090374346E25}" srcOrd="0" destOrd="0" presId="urn:microsoft.com/office/officeart/2005/8/layout/process4"/>
    <dgm:cxn modelId="{316CFC74-58DB-48CB-BA71-041EA1219B02}" srcId="{C7B3480C-36A5-4C21-92E7-8E1CE701BC9A}" destId="{64D1B6D0-D03B-4290-B907-7C0456FE3A56}" srcOrd="4" destOrd="0" parTransId="{78F8E841-76AF-469D-8BD5-7B673C1FFD54}" sibTransId="{6173C167-9F13-408D-A078-F62547DAB2E7}"/>
    <dgm:cxn modelId="{D74FF276-87D1-464B-8EB8-FB1A0B2B3395}" srcId="{C7B3480C-36A5-4C21-92E7-8E1CE701BC9A}" destId="{EF837A7C-29F3-49DA-B294-F2890D8C41CC}" srcOrd="0" destOrd="0" parTransId="{58D597E0-0ABD-4B1E-8FB2-D972C302FAF6}" sibTransId="{216FE319-6AE5-4DE7-BFFC-314D6A0B53E8}"/>
    <dgm:cxn modelId="{C079AB82-3C8A-447D-977F-40076C66FE4C}" type="presOf" srcId="{1EF2BDAD-CA61-4B49-86FC-95C8EF4DB438}" destId="{417A33B9-A373-477C-8DF4-040FFA7DB1BE}" srcOrd="0" destOrd="0" presId="urn:microsoft.com/office/officeart/2005/8/layout/process4"/>
    <dgm:cxn modelId="{8ADD7684-79CA-4548-BC98-C84B6D8999C3}" type="presOf" srcId="{64D1B6D0-D03B-4290-B907-7C0456FE3A56}" destId="{7A719F59-7FDA-4D82-8BC7-CAA5F0201665}" srcOrd="0" destOrd="0" presId="urn:microsoft.com/office/officeart/2005/8/layout/process4"/>
    <dgm:cxn modelId="{44D7F694-8BFB-4578-A5FE-0E9CF5C44B1B}" type="presOf" srcId="{A7AC5370-06D1-4A2D-AB66-9096FDD58767}" destId="{C92EA589-990A-4656-ADCC-45D0052109A2}" srcOrd="0" destOrd="0" presId="urn:microsoft.com/office/officeart/2005/8/layout/process4"/>
    <dgm:cxn modelId="{4D53F198-1618-468A-BB20-9BF6397AE639}" type="presOf" srcId="{BC4C1FA4-ED6C-42B8-91D7-C1F9359D7735}" destId="{D9241C69-4838-45AF-9EA7-FE4DC190D74D}" srcOrd="0" destOrd="0" presId="urn:microsoft.com/office/officeart/2005/8/layout/process4"/>
    <dgm:cxn modelId="{E296AF9A-E49F-4106-A8BC-3163D16884C7}" srcId="{C7B3480C-36A5-4C21-92E7-8E1CE701BC9A}" destId="{A7AC5370-06D1-4A2D-AB66-9096FDD58767}" srcOrd="1" destOrd="0" parTransId="{3915B74D-9156-42F4-B227-731AE3AC4F64}" sibTransId="{CFA590BF-62F4-4C5B-A3BF-D6435C7B306B}"/>
    <dgm:cxn modelId="{DDA7B5AB-C1A9-4E59-A624-1B4FF6A77FE3}" srcId="{C7B3480C-36A5-4C21-92E7-8E1CE701BC9A}" destId="{BC4C1FA4-ED6C-42B8-91D7-C1F9359D7735}" srcOrd="2" destOrd="0" parTransId="{464A7B0C-3801-4AD6-A7C3-8604E4475194}" sibTransId="{CB4ADB3B-2820-4C63-AA4F-256576914421}"/>
    <dgm:cxn modelId="{FD0107CC-C25A-438B-84F0-F4CB88738812}" type="presParOf" srcId="{B55CD69A-A563-433A-A6A3-0666E84FCC84}" destId="{F63F2943-2241-40CD-BF22-455A7188F612}" srcOrd="0" destOrd="0" presId="urn:microsoft.com/office/officeart/2005/8/layout/process4"/>
    <dgm:cxn modelId="{B59029BE-C008-43AC-8BDC-8DA5082BE7D7}" type="presParOf" srcId="{F63F2943-2241-40CD-BF22-455A7188F612}" destId="{16C91DAB-EB30-4646-A8B1-EDBF8B415F51}" srcOrd="0" destOrd="0" presId="urn:microsoft.com/office/officeart/2005/8/layout/process4"/>
    <dgm:cxn modelId="{EA6ABA4B-8C3E-4437-A728-7CDB61CD5196}" type="presParOf" srcId="{F63F2943-2241-40CD-BF22-455A7188F612}" destId="{8C43BFBF-109B-4FD7-B7E7-7CB52ADA15AC}" srcOrd="1" destOrd="0" presId="urn:microsoft.com/office/officeart/2005/8/layout/process4"/>
    <dgm:cxn modelId="{4D10C4D5-7F0C-44AC-8130-715C05479BF7}" type="presParOf" srcId="{F63F2943-2241-40CD-BF22-455A7188F612}" destId="{5805AA4A-322B-4DD9-A9C1-0CD3D7727F3C}" srcOrd="2" destOrd="0" presId="urn:microsoft.com/office/officeart/2005/8/layout/process4"/>
    <dgm:cxn modelId="{B649CF76-273C-4852-9FA2-92F4FB351A3F}" type="presParOf" srcId="{5805AA4A-322B-4DD9-A9C1-0CD3D7727F3C}" destId="{524AB504-FDBD-4206-A63B-8BC9129249EC}" srcOrd="0" destOrd="0" presId="urn:microsoft.com/office/officeart/2005/8/layout/process4"/>
    <dgm:cxn modelId="{478091FC-7453-490F-95EB-4FA32A1671A5}" type="presParOf" srcId="{5805AA4A-322B-4DD9-A9C1-0CD3D7727F3C}" destId="{C92EA589-990A-4656-ADCC-45D0052109A2}" srcOrd="1" destOrd="0" presId="urn:microsoft.com/office/officeart/2005/8/layout/process4"/>
    <dgm:cxn modelId="{36414AD9-CC1E-4E1F-AEB1-1277809D43CC}" type="presParOf" srcId="{5805AA4A-322B-4DD9-A9C1-0CD3D7727F3C}" destId="{D9241C69-4838-45AF-9EA7-FE4DC190D74D}" srcOrd="2" destOrd="0" presId="urn:microsoft.com/office/officeart/2005/8/layout/process4"/>
    <dgm:cxn modelId="{7D011321-2604-4EE8-9B18-8386BC3B5AEC}" type="presParOf" srcId="{5805AA4A-322B-4DD9-A9C1-0CD3D7727F3C}" destId="{6DC77127-5F2B-4E57-8FD3-090374346E25}" srcOrd="3" destOrd="0" presId="urn:microsoft.com/office/officeart/2005/8/layout/process4"/>
    <dgm:cxn modelId="{1844FE19-D68B-47E8-8792-F37B84CF98EC}" type="presParOf" srcId="{5805AA4A-322B-4DD9-A9C1-0CD3D7727F3C}" destId="{7A719F59-7FDA-4D82-8BC7-CAA5F0201665}" srcOrd="4" destOrd="0" presId="urn:microsoft.com/office/officeart/2005/8/layout/process4"/>
    <dgm:cxn modelId="{8DCAADF1-30C1-41DC-88F5-709FD62B5CC8}" type="presParOf" srcId="{5805AA4A-322B-4DD9-A9C1-0CD3D7727F3C}" destId="{417A33B9-A373-477C-8DF4-040FFA7DB1BE}" srcOrd="5"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1B46A2-6F2F-432B-842B-3AE2F1C9BA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430541-4476-414E-8CDF-886ECC86A361}">
      <dgm:prSet/>
      <dgm:spPr>
        <a:solidFill>
          <a:srgbClr val="E41937"/>
        </a:solidFill>
      </dgm:spPr>
      <dgm:t>
        <a:bodyPr/>
        <a:lstStyle/>
        <a:p>
          <a:r>
            <a:rPr lang="en-US"/>
            <a:t>State agencies may not directly seek support. </a:t>
          </a:r>
        </a:p>
      </dgm:t>
    </dgm:pt>
    <dgm:pt modelId="{EF8DC15B-E00D-43D2-94EB-D80A7C5FFD88}" type="parTrans" cxnId="{9253F5F3-80AB-4C78-9EFD-A310284236DE}">
      <dgm:prSet/>
      <dgm:spPr/>
      <dgm:t>
        <a:bodyPr/>
        <a:lstStyle/>
        <a:p>
          <a:endParaRPr lang="en-US"/>
        </a:p>
      </dgm:t>
    </dgm:pt>
    <dgm:pt modelId="{90AF4EBE-98B3-4A3F-9E36-57F73E04640E}" type="sibTrans" cxnId="{9253F5F3-80AB-4C78-9EFD-A310284236DE}">
      <dgm:prSet/>
      <dgm:spPr/>
      <dgm:t>
        <a:bodyPr/>
        <a:lstStyle/>
        <a:p>
          <a:endParaRPr lang="en-US"/>
        </a:p>
      </dgm:t>
    </dgm:pt>
    <dgm:pt modelId="{AE183638-35F1-4ED5-81EF-37C14E0FDAFA}">
      <dgm:prSet/>
      <dgm:spPr>
        <a:solidFill>
          <a:srgbClr val="31A6D8"/>
        </a:solidFill>
      </dgm:spPr>
      <dgm:t>
        <a:bodyPr/>
        <a:lstStyle/>
        <a:p>
          <a:r>
            <a:rPr lang="en-US"/>
            <a:t>Individual artists, authors, or performers </a:t>
          </a:r>
        </a:p>
      </dgm:t>
    </dgm:pt>
    <dgm:pt modelId="{692B3A68-AA87-439D-8D36-B676AD3FD16B}" type="parTrans" cxnId="{E6695A6F-1729-46E0-B0B1-AA160D3C2329}">
      <dgm:prSet/>
      <dgm:spPr/>
      <dgm:t>
        <a:bodyPr/>
        <a:lstStyle/>
        <a:p>
          <a:endParaRPr lang="en-US"/>
        </a:p>
      </dgm:t>
    </dgm:pt>
    <dgm:pt modelId="{111C4026-A598-45B3-82D0-3A1AA6028DE7}" type="sibTrans" cxnId="{E6695A6F-1729-46E0-B0B1-AA160D3C2329}">
      <dgm:prSet/>
      <dgm:spPr/>
      <dgm:t>
        <a:bodyPr/>
        <a:lstStyle/>
        <a:p>
          <a:endParaRPr lang="en-US"/>
        </a:p>
      </dgm:t>
    </dgm:pt>
    <dgm:pt modelId="{0E21A995-534B-47D2-BEFF-B2979FC7072F}">
      <dgm:prSet/>
      <dgm:spPr/>
      <dgm:t>
        <a:bodyPr/>
        <a:lstStyle/>
        <a:p>
          <a:r>
            <a:rPr lang="en-US"/>
            <a:t>Apply through a fiscal agent/sponsor.  </a:t>
          </a:r>
        </a:p>
      </dgm:t>
    </dgm:pt>
    <dgm:pt modelId="{088600BB-FB2C-4CF9-AE49-5602FB5EE186}" type="parTrans" cxnId="{BF9BDB19-2FDF-424B-B844-29F9F68DDED2}">
      <dgm:prSet/>
      <dgm:spPr/>
      <dgm:t>
        <a:bodyPr/>
        <a:lstStyle/>
        <a:p>
          <a:endParaRPr lang="en-US"/>
        </a:p>
      </dgm:t>
    </dgm:pt>
    <dgm:pt modelId="{DBFA16E7-D433-4917-AD24-FB0506232B37}" type="sibTrans" cxnId="{BF9BDB19-2FDF-424B-B844-29F9F68DDED2}">
      <dgm:prSet/>
      <dgm:spPr/>
      <dgm:t>
        <a:bodyPr/>
        <a:lstStyle/>
        <a:p>
          <a:endParaRPr lang="en-US"/>
        </a:p>
      </dgm:t>
    </dgm:pt>
    <dgm:pt modelId="{92A28969-CA01-4F5A-B5BE-1F6B914F4F22}">
      <dgm:prSet/>
      <dgm:spPr/>
      <dgm:t>
        <a:bodyPr/>
        <a:lstStyle/>
        <a:p>
          <a:r>
            <a:rPr lang="en-US"/>
            <a:t>Must use a fiscal agent/sponsor or a Friends group to seek support for eligible activities. </a:t>
          </a:r>
        </a:p>
      </dgm:t>
    </dgm:pt>
    <dgm:pt modelId="{07442460-F75B-4934-AB5D-C8DE4787C8E1}" type="parTrans" cxnId="{9CBD9D50-0FB0-4B44-9DF9-BDF904D0ABF9}">
      <dgm:prSet/>
      <dgm:spPr/>
      <dgm:t>
        <a:bodyPr/>
        <a:lstStyle/>
        <a:p>
          <a:endParaRPr lang="en-US"/>
        </a:p>
      </dgm:t>
    </dgm:pt>
    <dgm:pt modelId="{A7BD8ECE-366B-4F76-8321-576E26C1A868}" type="sibTrans" cxnId="{9CBD9D50-0FB0-4B44-9DF9-BDF904D0ABF9}">
      <dgm:prSet/>
      <dgm:spPr/>
      <dgm:t>
        <a:bodyPr/>
        <a:lstStyle/>
        <a:p>
          <a:endParaRPr lang="en-US"/>
        </a:p>
      </dgm:t>
    </dgm:pt>
    <dgm:pt modelId="{B76F9828-7112-4057-AA0D-C0D9974CA6CE}">
      <dgm:prSet/>
      <dgm:spPr>
        <a:solidFill>
          <a:srgbClr val="003986"/>
        </a:solidFill>
      </dgm:spPr>
      <dgm:t>
        <a:bodyPr/>
        <a:lstStyle/>
        <a:p>
          <a:r>
            <a:rPr lang="en-US"/>
            <a:t>Eligible organizations when the funds are just used for 250th Anniversary related projects.  </a:t>
          </a:r>
        </a:p>
      </dgm:t>
    </dgm:pt>
    <dgm:pt modelId="{53C00E4F-B97F-44DD-9234-D3835A4D0402}" type="sibTrans" cxnId="{5E375110-E7CF-4BC2-A6BC-E80E2E02F41B}">
      <dgm:prSet/>
      <dgm:spPr/>
      <dgm:t>
        <a:bodyPr/>
        <a:lstStyle/>
        <a:p>
          <a:endParaRPr lang="en-US"/>
        </a:p>
      </dgm:t>
    </dgm:pt>
    <dgm:pt modelId="{B20839D3-C2C3-41BC-AC44-D9318143246A}" type="parTrans" cxnId="{5E375110-E7CF-4BC2-A6BC-E80E2E02F41B}">
      <dgm:prSet/>
      <dgm:spPr/>
      <dgm:t>
        <a:bodyPr/>
        <a:lstStyle/>
        <a:p>
          <a:endParaRPr lang="en-US"/>
        </a:p>
      </dgm:t>
    </dgm:pt>
    <dgm:pt modelId="{7FDB26FC-BB42-4D33-AB81-E50D1CF904A9}">
      <dgm:prSet/>
      <dgm:spPr/>
      <dgm:t>
        <a:bodyPr/>
        <a:lstStyle/>
        <a:p>
          <a:r>
            <a:rPr lang="en-US"/>
            <a:t>School Districts and other K-12 educational institutions</a:t>
          </a:r>
        </a:p>
      </dgm:t>
    </dgm:pt>
    <dgm:pt modelId="{37F27284-7BF9-40C0-851F-13B9D473A53C}" type="sibTrans" cxnId="{8844FFFB-5418-4EC4-888C-F704682B8C64}">
      <dgm:prSet/>
      <dgm:spPr/>
      <dgm:t>
        <a:bodyPr/>
        <a:lstStyle/>
        <a:p>
          <a:endParaRPr lang="en-US"/>
        </a:p>
      </dgm:t>
    </dgm:pt>
    <dgm:pt modelId="{D2587985-B3F2-4B8E-83C8-548FBEDF9954}" type="parTrans" cxnId="{8844FFFB-5418-4EC4-888C-F704682B8C64}">
      <dgm:prSet/>
      <dgm:spPr/>
      <dgm:t>
        <a:bodyPr/>
        <a:lstStyle/>
        <a:p>
          <a:endParaRPr lang="en-US"/>
        </a:p>
      </dgm:t>
    </dgm:pt>
    <dgm:pt modelId="{F0D11781-51D2-41F5-8278-6687ACABFF0E}">
      <dgm:prSet/>
      <dgm:spPr/>
      <dgm:t>
        <a:bodyPr/>
        <a:lstStyle/>
        <a:p>
          <a:r>
            <a:rPr lang="en-US" dirty="0"/>
            <a:t>Local and Regional Governmental entities (e.g. libraries and other local governments)</a:t>
          </a:r>
        </a:p>
      </dgm:t>
    </dgm:pt>
    <dgm:pt modelId="{D6031B63-FB16-4614-A2CE-AF748E36980F}" type="sibTrans" cxnId="{2525A762-F002-4BA1-8AC2-3F0B483C6E14}">
      <dgm:prSet/>
      <dgm:spPr/>
      <dgm:t>
        <a:bodyPr/>
        <a:lstStyle/>
        <a:p>
          <a:endParaRPr lang="en-US"/>
        </a:p>
      </dgm:t>
    </dgm:pt>
    <dgm:pt modelId="{B83B25B8-617C-4B3A-A1C2-11B14B2129AA}" type="parTrans" cxnId="{2525A762-F002-4BA1-8AC2-3F0B483C6E14}">
      <dgm:prSet/>
      <dgm:spPr/>
      <dgm:t>
        <a:bodyPr/>
        <a:lstStyle/>
        <a:p>
          <a:endParaRPr lang="en-US"/>
        </a:p>
      </dgm:t>
    </dgm:pt>
    <dgm:pt modelId="{1F6FCF9B-DFD3-4E51-AAE9-C89228B404E2}">
      <dgm:prSet/>
      <dgm:spPr/>
      <dgm:t>
        <a:bodyPr/>
        <a:lstStyle/>
        <a:p>
          <a:r>
            <a:rPr lang="en-US" dirty="0"/>
            <a:t>Institutions of Higher Education </a:t>
          </a:r>
        </a:p>
      </dgm:t>
    </dgm:pt>
    <dgm:pt modelId="{F8E8DA48-9372-451A-BB1D-43EB630B92DB}" type="sibTrans" cxnId="{C18CF9C9-70C8-4DFC-BB49-319379CFB654}">
      <dgm:prSet/>
      <dgm:spPr/>
      <dgm:t>
        <a:bodyPr/>
        <a:lstStyle/>
        <a:p>
          <a:endParaRPr lang="en-US"/>
        </a:p>
      </dgm:t>
    </dgm:pt>
    <dgm:pt modelId="{C87ACD3F-3611-4F25-88E3-E6859A7FC4CF}" type="parTrans" cxnId="{C18CF9C9-70C8-4DFC-BB49-319379CFB654}">
      <dgm:prSet/>
      <dgm:spPr/>
      <dgm:t>
        <a:bodyPr/>
        <a:lstStyle/>
        <a:p>
          <a:endParaRPr lang="en-US"/>
        </a:p>
      </dgm:t>
    </dgm:pt>
    <dgm:pt modelId="{89955E95-B0AE-4B5D-BD06-03B581EFBE12}">
      <dgm:prSet/>
      <dgm:spPr/>
      <dgm:t>
        <a:bodyPr/>
        <a:lstStyle/>
        <a:p>
          <a:r>
            <a:rPr lang="en-US"/>
            <a:t>Faith-based organizations</a:t>
          </a:r>
        </a:p>
      </dgm:t>
    </dgm:pt>
    <dgm:pt modelId="{9198EC59-75CF-411D-9230-7AD420D3F4CC}" type="sibTrans" cxnId="{43EB640C-DFFA-4B94-9E65-B81B5141F177}">
      <dgm:prSet/>
      <dgm:spPr/>
      <dgm:t>
        <a:bodyPr/>
        <a:lstStyle/>
        <a:p>
          <a:endParaRPr lang="en-US"/>
        </a:p>
      </dgm:t>
    </dgm:pt>
    <dgm:pt modelId="{CC5535E2-59E9-42F7-B07B-7298B99026BF}" type="parTrans" cxnId="{43EB640C-DFFA-4B94-9E65-B81B5141F177}">
      <dgm:prSet/>
      <dgm:spPr/>
      <dgm:t>
        <a:bodyPr/>
        <a:lstStyle/>
        <a:p>
          <a:endParaRPr lang="en-US"/>
        </a:p>
      </dgm:t>
    </dgm:pt>
    <dgm:pt modelId="{81D7A44D-936F-41C3-8BF4-2B74327DBB7A}">
      <dgm:prSet/>
      <dgm:spPr/>
      <dgm:t>
        <a:bodyPr/>
        <a:lstStyle/>
        <a:p>
          <a:r>
            <a:rPr lang="en-US"/>
            <a:t>Cannot advocate for religious beliefs as part of the funded activities  </a:t>
          </a:r>
        </a:p>
      </dgm:t>
    </dgm:pt>
    <dgm:pt modelId="{DF4024A5-36F4-4BDA-9847-131AC1D22801}" type="sibTrans" cxnId="{3C7C92A6-9B18-41A8-98C4-02FA36E3D7F3}">
      <dgm:prSet/>
      <dgm:spPr/>
      <dgm:t>
        <a:bodyPr/>
        <a:lstStyle/>
        <a:p>
          <a:endParaRPr lang="en-US"/>
        </a:p>
      </dgm:t>
    </dgm:pt>
    <dgm:pt modelId="{8AB32431-2448-48F6-ADF0-44DD4869BA54}" type="parTrans" cxnId="{3C7C92A6-9B18-41A8-98C4-02FA36E3D7F3}">
      <dgm:prSet/>
      <dgm:spPr/>
      <dgm:t>
        <a:bodyPr/>
        <a:lstStyle/>
        <a:p>
          <a:endParaRPr lang="en-US"/>
        </a:p>
      </dgm:t>
    </dgm:pt>
    <dgm:pt modelId="{C05D733E-B9B0-487F-B15E-1BF9E7265A5F}" type="pres">
      <dgm:prSet presAssocID="{F71B46A2-6F2F-432B-842B-3AE2F1C9BAE1}" presName="linear" presStyleCnt="0">
        <dgm:presLayoutVars>
          <dgm:animLvl val="lvl"/>
          <dgm:resizeHandles val="exact"/>
        </dgm:presLayoutVars>
      </dgm:prSet>
      <dgm:spPr/>
    </dgm:pt>
    <dgm:pt modelId="{821C6739-5DC0-4F24-AC72-60D64592FAD4}" type="pres">
      <dgm:prSet presAssocID="{0C430541-4476-414E-8CDF-886ECC86A361}" presName="parentText" presStyleLbl="node1" presStyleIdx="0" presStyleCnt="3">
        <dgm:presLayoutVars>
          <dgm:chMax val="0"/>
          <dgm:bulletEnabled val="1"/>
        </dgm:presLayoutVars>
      </dgm:prSet>
      <dgm:spPr/>
    </dgm:pt>
    <dgm:pt modelId="{E2A5834B-7264-4907-81DA-FEEFF18084DD}" type="pres">
      <dgm:prSet presAssocID="{0C430541-4476-414E-8CDF-886ECC86A361}" presName="childText" presStyleLbl="revTx" presStyleIdx="0" presStyleCnt="3">
        <dgm:presLayoutVars>
          <dgm:bulletEnabled val="1"/>
        </dgm:presLayoutVars>
      </dgm:prSet>
      <dgm:spPr/>
    </dgm:pt>
    <dgm:pt modelId="{925A9DD3-7187-4A26-8DE5-40C0E138AD82}" type="pres">
      <dgm:prSet presAssocID="{B76F9828-7112-4057-AA0D-C0D9974CA6CE}" presName="parentText" presStyleLbl="node1" presStyleIdx="1" presStyleCnt="3">
        <dgm:presLayoutVars>
          <dgm:chMax val="0"/>
          <dgm:bulletEnabled val="1"/>
        </dgm:presLayoutVars>
      </dgm:prSet>
      <dgm:spPr/>
    </dgm:pt>
    <dgm:pt modelId="{5D090E4F-BBCA-47B0-A067-C18212593CC5}" type="pres">
      <dgm:prSet presAssocID="{B76F9828-7112-4057-AA0D-C0D9974CA6CE}" presName="childText" presStyleLbl="revTx" presStyleIdx="1" presStyleCnt="3">
        <dgm:presLayoutVars>
          <dgm:bulletEnabled val="1"/>
        </dgm:presLayoutVars>
      </dgm:prSet>
      <dgm:spPr/>
    </dgm:pt>
    <dgm:pt modelId="{6816214F-BB02-48C0-ADF5-74E1B7A74A19}" type="pres">
      <dgm:prSet presAssocID="{AE183638-35F1-4ED5-81EF-37C14E0FDAFA}" presName="parentText" presStyleLbl="node1" presStyleIdx="2" presStyleCnt="3">
        <dgm:presLayoutVars>
          <dgm:chMax val="0"/>
          <dgm:bulletEnabled val="1"/>
        </dgm:presLayoutVars>
      </dgm:prSet>
      <dgm:spPr/>
    </dgm:pt>
    <dgm:pt modelId="{BA7771F1-4EF0-45A2-86B6-F874FE781AC7}" type="pres">
      <dgm:prSet presAssocID="{AE183638-35F1-4ED5-81EF-37C14E0FDAFA}" presName="childText" presStyleLbl="revTx" presStyleIdx="2" presStyleCnt="3">
        <dgm:presLayoutVars>
          <dgm:bulletEnabled val="1"/>
        </dgm:presLayoutVars>
      </dgm:prSet>
      <dgm:spPr/>
    </dgm:pt>
  </dgm:ptLst>
  <dgm:cxnLst>
    <dgm:cxn modelId="{43EB640C-DFFA-4B94-9E65-B81B5141F177}" srcId="{B76F9828-7112-4057-AA0D-C0D9974CA6CE}" destId="{89955E95-B0AE-4B5D-BD06-03B581EFBE12}" srcOrd="3" destOrd="0" parTransId="{CC5535E2-59E9-42F7-B07B-7298B99026BF}" sibTransId="{9198EC59-75CF-411D-9230-7AD420D3F4CC}"/>
    <dgm:cxn modelId="{1157000F-C523-4510-8C25-CB1E2E1018C6}" type="presOf" srcId="{F71B46A2-6F2F-432B-842B-3AE2F1C9BAE1}" destId="{C05D733E-B9B0-487F-B15E-1BF9E7265A5F}" srcOrd="0" destOrd="0" presId="urn:microsoft.com/office/officeart/2005/8/layout/vList2"/>
    <dgm:cxn modelId="{5E375110-E7CF-4BC2-A6BC-E80E2E02F41B}" srcId="{F71B46A2-6F2F-432B-842B-3AE2F1C9BAE1}" destId="{B76F9828-7112-4057-AA0D-C0D9974CA6CE}" srcOrd="1" destOrd="0" parTransId="{B20839D3-C2C3-41BC-AC44-D9318143246A}" sibTransId="{53C00E4F-B97F-44DD-9234-D3835A4D0402}"/>
    <dgm:cxn modelId="{4126B013-A846-4CF0-BE03-9FC1E6F960F4}" type="presOf" srcId="{0C430541-4476-414E-8CDF-886ECC86A361}" destId="{821C6739-5DC0-4F24-AC72-60D64592FAD4}" srcOrd="0" destOrd="0" presId="urn:microsoft.com/office/officeart/2005/8/layout/vList2"/>
    <dgm:cxn modelId="{BF9BDB19-2FDF-424B-B844-29F9F68DDED2}" srcId="{AE183638-35F1-4ED5-81EF-37C14E0FDAFA}" destId="{0E21A995-534B-47D2-BEFF-B2979FC7072F}" srcOrd="0" destOrd="0" parTransId="{088600BB-FB2C-4CF9-AE49-5602FB5EE186}" sibTransId="{DBFA16E7-D433-4917-AD24-FB0506232B37}"/>
    <dgm:cxn modelId="{2525A762-F002-4BA1-8AC2-3F0B483C6E14}" srcId="{B76F9828-7112-4057-AA0D-C0D9974CA6CE}" destId="{F0D11781-51D2-41F5-8278-6687ACABFF0E}" srcOrd="1" destOrd="0" parTransId="{B83B25B8-617C-4B3A-A1C2-11B14B2129AA}" sibTransId="{D6031B63-FB16-4614-A2CE-AF748E36980F}"/>
    <dgm:cxn modelId="{E6695A6F-1729-46E0-B0B1-AA160D3C2329}" srcId="{F71B46A2-6F2F-432B-842B-3AE2F1C9BAE1}" destId="{AE183638-35F1-4ED5-81EF-37C14E0FDAFA}" srcOrd="2" destOrd="0" parTransId="{692B3A68-AA87-439D-8D36-B676AD3FD16B}" sibTransId="{111C4026-A598-45B3-82D0-3A1AA6028DE7}"/>
    <dgm:cxn modelId="{9CBD9D50-0FB0-4B44-9DF9-BDF904D0ABF9}" srcId="{0C430541-4476-414E-8CDF-886ECC86A361}" destId="{92A28969-CA01-4F5A-B5BE-1F6B914F4F22}" srcOrd="0" destOrd="0" parTransId="{07442460-F75B-4934-AB5D-C8DE4787C8E1}" sibTransId="{A7BD8ECE-366B-4F76-8321-576E26C1A868}"/>
    <dgm:cxn modelId="{70930458-96D6-4920-9449-E22595F3CDFA}" type="presOf" srcId="{0E21A995-534B-47D2-BEFF-B2979FC7072F}" destId="{BA7771F1-4EF0-45A2-86B6-F874FE781AC7}" srcOrd="0" destOrd="0" presId="urn:microsoft.com/office/officeart/2005/8/layout/vList2"/>
    <dgm:cxn modelId="{69A4F679-73EB-484B-A846-988E47D7BB7A}" type="presOf" srcId="{81D7A44D-936F-41C3-8BF4-2B74327DBB7A}" destId="{5D090E4F-BBCA-47B0-A067-C18212593CC5}" srcOrd="0" destOrd="4" presId="urn:microsoft.com/office/officeart/2005/8/layout/vList2"/>
    <dgm:cxn modelId="{2237377A-52BA-4579-9A03-33C2DE3FB7C1}" type="presOf" srcId="{F0D11781-51D2-41F5-8278-6687ACABFF0E}" destId="{5D090E4F-BBCA-47B0-A067-C18212593CC5}" srcOrd="0" destOrd="1" presId="urn:microsoft.com/office/officeart/2005/8/layout/vList2"/>
    <dgm:cxn modelId="{99A4AB8C-2FC2-4E51-B764-78990289B018}" type="presOf" srcId="{AE183638-35F1-4ED5-81EF-37C14E0FDAFA}" destId="{6816214F-BB02-48C0-ADF5-74E1B7A74A19}" srcOrd="0" destOrd="0" presId="urn:microsoft.com/office/officeart/2005/8/layout/vList2"/>
    <dgm:cxn modelId="{3C7C92A6-9B18-41A8-98C4-02FA36E3D7F3}" srcId="{89955E95-B0AE-4B5D-BD06-03B581EFBE12}" destId="{81D7A44D-936F-41C3-8BF4-2B74327DBB7A}" srcOrd="0" destOrd="0" parTransId="{8AB32431-2448-48F6-ADF0-44DD4869BA54}" sibTransId="{DF4024A5-36F4-4BDA-9847-131AC1D22801}"/>
    <dgm:cxn modelId="{5DEE63C5-A8C2-4997-83E4-693BE81D06D9}" type="presOf" srcId="{B76F9828-7112-4057-AA0D-C0D9974CA6CE}" destId="{925A9DD3-7187-4A26-8DE5-40C0E138AD82}" srcOrd="0" destOrd="0" presId="urn:microsoft.com/office/officeart/2005/8/layout/vList2"/>
    <dgm:cxn modelId="{C18CF9C9-70C8-4DFC-BB49-319379CFB654}" srcId="{B76F9828-7112-4057-AA0D-C0D9974CA6CE}" destId="{1F6FCF9B-DFD3-4E51-AAE9-C89228B404E2}" srcOrd="2" destOrd="0" parTransId="{C87ACD3F-3611-4F25-88E3-E6859A7FC4CF}" sibTransId="{F8E8DA48-9372-451A-BB1D-43EB630B92DB}"/>
    <dgm:cxn modelId="{4555EACB-AE59-40EB-A2E8-D055E6AA1C73}" type="presOf" srcId="{1F6FCF9B-DFD3-4E51-AAE9-C89228B404E2}" destId="{5D090E4F-BBCA-47B0-A067-C18212593CC5}" srcOrd="0" destOrd="2" presId="urn:microsoft.com/office/officeart/2005/8/layout/vList2"/>
    <dgm:cxn modelId="{A584F6E2-D29B-46E5-B3F9-8D2ECD6A9985}" type="presOf" srcId="{89955E95-B0AE-4B5D-BD06-03B581EFBE12}" destId="{5D090E4F-BBCA-47B0-A067-C18212593CC5}" srcOrd="0" destOrd="3" presId="urn:microsoft.com/office/officeart/2005/8/layout/vList2"/>
    <dgm:cxn modelId="{3F9235E6-FC98-4805-979B-E22E6426EF8C}" type="presOf" srcId="{92A28969-CA01-4F5A-B5BE-1F6B914F4F22}" destId="{E2A5834B-7264-4907-81DA-FEEFF18084DD}" srcOrd="0" destOrd="0" presId="urn:microsoft.com/office/officeart/2005/8/layout/vList2"/>
    <dgm:cxn modelId="{9253F5F3-80AB-4C78-9EFD-A310284236DE}" srcId="{F71B46A2-6F2F-432B-842B-3AE2F1C9BAE1}" destId="{0C430541-4476-414E-8CDF-886ECC86A361}" srcOrd="0" destOrd="0" parTransId="{EF8DC15B-E00D-43D2-94EB-D80A7C5FFD88}" sibTransId="{90AF4EBE-98B3-4A3F-9E36-57F73E04640E}"/>
    <dgm:cxn modelId="{D60EF2FB-43D3-4D73-B41E-ECDCC1F345DE}" type="presOf" srcId="{7FDB26FC-BB42-4D33-AB81-E50D1CF904A9}" destId="{5D090E4F-BBCA-47B0-A067-C18212593CC5}" srcOrd="0" destOrd="0" presId="urn:microsoft.com/office/officeart/2005/8/layout/vList2"/>
    <dgm:cxn modelId="{8844FFFB-5418-4EC4-888C-F704682B8C64}" srcId="{B76F9828-7112-4057-AA0D-C0D9974CA6CE}" destId="{7FDB26FC-BB42-4D33-AB81-E50D1CF904A9}" srcOrd="0" destOrd="0" parTransId="{D2587985-B3F2-4B8E-83C8-548FBEDF9954}" sibTransId="{37F27284-7BF9-40C0-851F-13B9D473A53C}"/>
    <dgm:cxn modelId="{A61E1440-2E60-4722-BC16-007A39D7DAC0}" type="presParOf" srcId="{C05D733E-B9B0-487F-B15E-1BF9E7265A5F}" destId="{821C6739-5DC0-4F24-AC72-60D64592FAD4}" srcOrd="0" destOrd="0" presId="urn:microsoft.com/office/officeart/2005/8/layout/vList2"/>
    <dgm:cxn modelId="{D49756C1-7245-4333-974A-325F588EDE1E}" type="presParOf" srcId="{C05D733E-B9B0-487F-B15E-1BF9E7265A5F}" destId="{E2A5834B-7264-4907-81DA-FEEFF18084DD}" srcOrd="1" destOrd="0" presId="urn:microsoft.com/office/officeart/2005/8/layout/vList2"/>
    <dgm:cxn modelId="{C29A37A8-B756-4E1F-8E48-8734D96D518C}" type="presParOf" srcId="{C05D733E-B9B0-487F-B15E-1BF9E7265A5F}" destId="{925A9DD3-7187-4A26-8DE5-40C0E138AD82}" srcOrd="2" destOrd="0" presId="urn:microsoft.com/office/officeart/2005/8/layout/vList2"/>
    <dgm:cxn modelId="{B6A795D3-AA5E-4830-A64B-B4137C09F924}" type="presParOf" srcId="{C05D733E-B9B0-487F-B15E-1BF9E7265A5F}" destId="{5D090E4F-BBCA-47B0-A067-C18212593CC5}" srcOrd="3" destOrd="0" presId="urn:microsoft.com/office/officeart/2005/8/layout/vList2"/>
    <dgm:cxn modelId="{2D15179B-9B48-409E-A8E2-E314EE9420F7}" type="presParOf" srcId="{C05D733E-B9B0-487F-B15E-1BF9E7265A5F}" destId="{6816214F-BB02-48C0-ADF5-74E1B7A74A19}" srcOrd="4" destOrd="0" presId="urn:microsoft.com/office/officeart/2005/8/layout/vList2"/>
    <dgm:cxn modelId="{577FF0FE-4485-4FB6-8980-2FBF6562F7E6}" type="presParOf" srcId="{C05D733E-B9B0-487F-B15E-1BF9E7265A5F}" destId="{BA7771F1-4EF0-45A2-86B6-F874FE781AC7}"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CD89E8-5E92-43AD-8B4B-B9B3A09A6B0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0D38665-11C1-4A90-A269-BF7F6298AB96}">
      <dgm:prSet/>
      <dgm:spPr>
        <a:solidFill>
          <a:srgbClr val="31A6D8"/>
        </a:solidFill>
      </dgm:spPr>
      <dgm:t>
        <a:bodyPr/>
        <a:lstStyle/>
        <a:p>
          <a:r>
            <a:rPr lang="en-US" dirty="0"/>
            <a:t>The grants are available for projects, programming, and non-capital physical investments.* </a:t>
          </a:r>
        </a:p>
      </dgm:t>
    </dgm:pt>
    <dgm:pt modelId="{1568390B-D151-47C8-945F-F854F89563A2}" type="parTrans" cxnId="{D69698E1-1221-45E8-BAB9-D39B9603B105}">
      <dgm:prSet/>
      <dgm:spPr/>
      <dgm:t>
        <a:bodyPr/>
        <a:lstStyle/>
        <a:p>
          <a:endParaRPr lang="en-US"/>
        </a:p>
      </dgm:t>
    </dgm:pt>
    <dgm:pt modelId="{C409A4FE-F705-4790-92D5-C57D40D668EE}" type="sibTrans" cxnId="{D69698E1-1221-45E8-BAB9-D39B9603B105}">
      <dgm:prSet/>
      <dgm:spPr/>
      <dgm:t>
        <a:bodyPr/>
        <a:lstStyle/>
        <a:p>
          <a:endParaRPr lang="en-US"/>
        </a:p>
      </dgm:t>
    </dgm:pt>
    <dgm:pt modelId="{110D8540-BC48-42BE-90FB-853CA8F39245}">
      <dgm:prSet/>
      <dgm:spPr>
        <a:solidFill>
          <a:srgbClr val="003986"/>
        </a:solidFill>
      </dgm:spPr>
      <dgm:t>
        <a:bodyPr/>
        <a:lstStyle/>
        <a:p>
          <a:r>
            <a:rPr lang="en-US"/>
            <a:t>A project grant supports a specific set of activities that has a clear beginning and end point and a specific set of pre-established outputs and outcomes.  </a:t>
          </a:r>
        </a:p>
      </dgm:t>
    </dgm:pt>
    <dgm:pt modelId="{6D15E951-5F1D-449C-B4B0-E3E2DAAC3D7E}" type="parTrans" cxnId="{CE3F9FDE-AA11-44C8-B85F-CDC617EA63F6}">
      <dgm:prSet/>
      <dgm:spPr>
        <a:ln>
          <a:solidFill>
            <a:srgbClr val="003986"/>
          </a:solidFill>
        </a:ln>
      </dgm:spPr>
      <dgm:t>
        <a:bodyPr/>
        <a:lstStyle/>
        <a:p>
          <a:endParaRPr lang="en-US"/>
        </a:p>
      </dgm:t>
    </dgm:pt>
    <dgm:pt modelId="{6D9DED36-D5D5-46FB-A384-40B39CA4FF5A}" type="sibTrans" cxnId="{CE3F9FDE-AA11-44C8-B85F-CDC617EA63F6}">
      <dgm:prSet/>
      <dgm:spPr/>
      <dgm:t>
        <a:bodyPr/>
        <a:lstStyle/>
        <a:p>
          <a:endParaRPr lang="en-US"/>
        </a:p>
      </dgm:t>
    </dgm:pt>
    <dgm:pt modelId="{91C1976C-D8A7-4DB7-940A-F709CCB0CF64}">
      <dgm:prSet/>
      <dgm:spPr>
        <a:solidFill>
          <a:srgbClr val="E41937"/>
        </a:solidFill>
      </dgm:spPr>
      <dgm:t>
        <a:bodyPr/>
        <a:lstStyle/>
        <a:p>
          <a:r>
            <a:rPr lang="en-US"/>
            <a:t>Physical plant investments must align with the purpose of the grant program</a:t>
          </a:r>
        </a:p>
      </dgm:t>
    </dgm:pt>
    <dgm:pt modelId="{A3F50D52-6F18-4553-A8BF-0BDB1E73BD47}" type="parTrans" cxnId="{7EA0C545-7265-444B-A78B-19171EAD2CE1}">
      <dgm:prSet/>
      <dgm:spPr>
        <a:ln>
          <a:solidFill>
            <a:srgbClr val="003986"/>
          </a:solidFill>
        </a:ln>
      </dgm:spPr>
      <dgm:t>
        <a:bodyPr/>
        <a:lstStyle/>
        <a:p>
          <a:endParaRPr lang="en-US"/>
        </a:p>
      </dgm:t>
    </dgm:pt>
    <dgm:pt modelId="{5D7D0A75-B18F-4477-9155-C7BFA7A6B78A}" type="sibTrans" cxnId="{7EA0C545-7265-444B-A78B-19171EAD2CE1}">
      <dgm:prSet/>
      <dgm:spPr/>
      <dgm:t>
        <a:bodyPr/>
        <a:lstStyle/>
        <a:p>
          <a:endParaRPr lang="en-US"/>
        </a:p>
      </dgm:t>
    </dgm:pt>
    <dgm:pt modelId="{A009B0D1-25BB-47EC-8415-3EB9526797D3}" type="pres">
      <dgm:prSet presAssocID="{FCCD89E8-5E92-43AD-8B4B-B9B3A09A6B06}" presName="hierChild1" presStyleCnt="0">
        <dgm:presLayoutVars>
          <dgm:orgChart val="1"/>
          <dgm:chPref val="1"/>
          <dgm:dir/>
          <dgm:animOne val="branch"/>
          <dgm:animLvl val="lvl"/>
          <dgm:resizeHandles/>
        </dgm:presLayoutVars>
      </dgm:prSet>
      <dgm:spPr/>
    </dgm:pt>
    <dgm:pt modelId="{80206A3D-9C94-4B02-98FE-4D13DC0383D1}" type="pres">
      <dgm:prSet presAssocID="{20D38665-11C1-4A90-A269-BF7F6298AB96}" presName="hierRoot1" presStyleCnt="0">
        <dgm:presLayoutVars>
          <dgm:hierBranch val="init"/>
        </dgm:presLayoutVars>
      </dgm:prSet>
      <dgm:spPr/>
    </dgm:pt>
    <dgm:pt modelId="{7FBCB3B2-54A7-4D1B-8523-D3A87C63C93C}" type="pres">
      <dgm:prSet presAssocID="{20D38665-11C1-4A90-A269-BF7F6298AB96}" presName="rootComposite1" presStyleCnt="0"/>
      <dgm:spPr/>
    </dgm:pt>
    <dgm:pt modelId="{E82CBA73-114C-48F1-BFD8-3B33DADC53C2}" type="pres">
      <dgm:prSet presAssocID="{20D38665-11C1-4A90-A269-BF7F6298AB96}" presName="rootText1" presStyleLbl="node0" presStyleIdx="0" presStyleCnt="1">
        <dgm:presLayoutVars>
          <dgm:chPref val="3"/>
        </dgm:presLayoutVars>
      </dgm:prSet>
      <dgm:spPr/>
    </dgm:pt>
    <dgm:pt modelId="{41661169-FCE7-468E-91D4-4D169561734E}" type="pres">
      <dgm:prSet presAssocID="{20D38665-11C1-4A90-A269-BF7F6298AB96}" presName="rootConnector1" presStyleLbl="node1" presStyleIdx="0" presStyleCnt="0"/>
      <dgm:spPr/>
    </dgm:pt>
    <dgm:pt modelId="{3FE6384A-5CFF-4DB3-A13E-D7D11BB1360D}" type="pres">
      <dgm:prSet presAssocID="{20D38665-11C1-4A90-A269-BF7F6298AB96}" presName="hierChild2" presStyleCnt="0"/>
      <dgm:spPr/>
    </dgm:pt>
    <dgm:pt modelId="{BA58E316-6747-43B9-A730-90EDB55D69D2}" type="pres">
      <dgm:prSet presAssocID="{6D15E951-5F1D-449C-B4B0-E3E2DAAC3D7E}" presName="Name37" presStyleLbl="parChTrans1D2" presStyleIdx="0" presStyleCnt="2"/>
      <dgm:spPr/>
    </dgm:pt>
    <dgm:pt modelId="{2C77A3C7-808D-4C70-981E-C2A6EE4C3762}" type="pres">
      <dgm:prSet presAssocID="{110D8540-BC48-42BE-90FB-853CA8F39245}" presName="hierRoot2" presStyleCnt="0">
        <dgm:presLayoutVars>
          <dgm:hierBranch val="init"/>
        </dgm:presLayoutVars>
      </dgm:prSet>
      <dgm:spPr/>
    </dgm:pt>
    <dgm:pt modelId="{E099F553-20EE-4978-BA65-09C142F9BFF4}" type="pres">
      <dgm:prSet presAssocID="{110D8540-BC48-42BE-90FB-853CA8F39245}" presName="rootComposite" presStyleCnt="0"/>
      <dgm:spPr/>
    </dgm:pt>
    <dgm:pt modelId="{04F3DE02-985D-44FF-8CAF-66604961DD5C}" type="pres">
      <dgm:prSet presAssocID="{110D8540-BC48-42BE-90FB-853CA8F39245}" presName="rootText" presStyleLbl="node2" presStyleIdx="0" presStyleCnt="2">
        <dgm:presLayoutVars>
          <dgm:chPref val="3"/>
        </dgm:presLayoutVars>
      </dgm:prSet>
      <dgm:spPr/>
    </dgm:pt>
    <dgm:pt modelId="{71606281-11C6-4105-BC61-416C9815D602}" type="pres">
      <dgm:prSet presAssocID="{110D8540-BC48-42BE-90FB-853CA8F39245}" presName="rootConnector" presStyleLbl="node2" presStyleIdx="0" presStyleCnt="2"/>
      <dgm:spPr/>
    </dgm:pt>
    <dgm:pt modelId="{3ED4BF49-053A-4042-B6AC-A7B560315151}" type="pres">
      <dgm:prSet presAssocID="{110D8540-BC48-42BE-90FB-853CA8F39245}" presName="hierChild4" presStyleCnt="0"/>
      <dgm:spPr/>
    </dgm:pt>
    <dgm:pt modelId="{19BBABCE-E96A-4A92-BB6C-EF1F3BE7AE39}" type="pres">
      <dgm:prSet presAssocID="{110D8540-BC48-42BE-90FB-853CA8F39245}" presName="hierChild5" presStyleCnt="0"/>
      <dgm:spPr/>
    </dgm:pt>
    <dgm:pt modelId="{A00D558C-B6C2-4B24-B65B-0F062A7DAC0E}" type="pres">
      <dgm:prSet presAssocID="{A3F50D52-6F18-4553-A8BF-0BDB1E73BD47}" presName="Name37" presStyleLbl="parChTrans1D2" presStyleIdx="1" presStyleCnt="2"/>
      <dgm:spPr/>
    </dgm:pt>
    <dgm:pt modelId="{E2F93E47-7DBA-40C0-A885-2BCF1EC4E77F}" type="pres">
      <dgm:prSet presAssocID="{91C1976C-D8A7-4DB7-940A-F709CCB0CF64}" presName="hierRoot2" presStyleCnt="0">
        <dgm:presLayoutVars>
          <dgm:hierBranch val="init"/>
        </dgm:presLayoutVars>
      </dgm:prSet>
      <dgm:spPr/>
    </dgm:pt>
    <dgm:pt modelId="{F52AB35D-BB95-4E21-A5D3-7FEF2D3FBF2B}" type="pres">
      <dgm:prSet presAssocID="{91C1976C-D8A7-4DB7-940A-F709CCB0CF64}" presName="rootComposite" presStyleCnt="0"/>
      <dgm:spPr/>
    </dgm:pt>
    <dgm:pt modelId="{6C73DEFA-A6B1-4605-B0C1-7FB4829D9CD4}" type="pres">
      <dgm:prSet presAssocID="{91C1976C-D8A7-4DB7-940A-F709CCB0CF64}" presName="rootText" presStyleLbl="node2" presStyleIdx="1" presStyleCnt="2">
        <dgm:presLayoutVars>
          <dgm:chPref val="3"/>
        </dgm:presLayoutVars>
      </dgm:prSet>
      <dgm:spPr/>
    </dgm:pt>
    <dgm:pt modelId="{94D49542-4A9F-465D-AFB0-5BE165211E0D}" type="pres">
      <dgm:prSet presAssocID="{91C1976C-D8A7-4DB7-940A-F709CCB0CF64}" presName="rootConnector" presStyleLbl="node2" presStyleIdx="1" presStyleCnt="2"/>
      <dgm:spPr/>
    </dgm:pt>
    <dgm:pt modelId="{1B7EC141-0740-4E8A-BFDD-32923ACD932F}" type="pres">
      <dgm:prSet presAssocID="{91C1976C-D8A7-4DB7-940A-F709CCB0CF64}" presName="hierChild4" presStyleCnt="0"/>
      <dgm:spPr/>
    </dgm:pt>
    <dgm:pt modelId="{4FC058FA-DF86-47DC-AB24-DFAF13C6A0B9}" type="pres">
      <dgm:prSet presAssocID="{91C1976C-D8A7-4DB7-940A-F709CCB0CF64}" presName="hierChild5" presStyleCnt="0"/>
      <dgm:spPr/>
    </dgm:pt>
    <dgm:pt modelId="{FF0A192C-EF1E-4E80-A240-AA55F5C98C9B}" type="pres">
      <dgm:prSet presAssocID="{20D38665-11C1-4A90-A269-BF7F6298AB96}" presName="hierChild3" presStyleCnt="0"/>
      <dgm:spPr/>
    </dgm:pt>
  </dgm:ptLst>
  <dgm:cxnLst>
    <dgm:cxn modelId="{2C2B8209-4136-4493-99CF-98381D211660}" type="presOf" srcId="{20D38665-11C1-4A90-A269-BF7F6298AB96}" destId="{41661169-FCE7-468E-91D4-4D169561734E}" srcOrd="1" destOrd="0" presId="urn:microsoft.com/office/officeart/2005/8/layout/orgChart1"/>
    <dgm:cxn modelId="{F746E20C-8AF5-4323-AC29-18B7EABE3875}" type="presOf" srcId="{FCCD89E8-5E92-43AD-8B4B-B9B3A09A6B06}" destId="{A009B0D1-25BB-47EC-8415-3EB9526797D3}" srcOrd="0" destOrd="0" presId="urn:microsoft.com/office/officeart/2005/8/layout/orgChart1"/>
    <dgm:cxn modelId="{F6BB0516-BF8F-4352-9336-F2D156BFD367}" type="presOf" srcId="{20D38665-11C1-4A90-A269-BF7F6298AB96}" destId="{E82CBA73-114C-48F1-BFD8-3B33DADC53C2}" srcOrd="0" destOrd="0" presId="urn:microsoft.com/office/officeart/2005/8/layout/orgChart1"/>
    <dgm:cxn modelId="{A2564F18-313D-4D3D-9E22-0D812E5EA237}" type="presOf" srcId="{91C1976C-D8A7-4DB7-940A-F709CCB0CF64}" destId="{94D49542-4A9F-465D-AFB0-5BE165211E0D}" srcOrd="1" destOrd="0" presId="urn:microsoft.com/office/officeart/2005/8/layout/orgChart1"/>
    <dgm:cxn modelId="{86FDA236-1A93-4940-80FF-891F41B8900E}" type="presOf" srcId="{110D8540-BC48-42BE-90FB-853CA8F39245}" destId="{71606281-11C6-4105-BC61-416C9815D602}" srcOrd="1" destOrd="0" presId="urn:microsoft.com/office/officeart/2005/8/layout/orgChart1"/>
    <dgm:cxn modelId="{7EA0C545-7265-444B-A78B-19171EAD2CE1}" srcId="{20D38665-11C1-4A90-A269-BF7F6298AB96}" destId="{91C1976C-D8A7-4DB7-940A-F709CCB0CF64}" srcOrd="1" destOrd="0" parTransId="{A3F50D52-6F18-4553-A8BF-0BDB1E73BD47}" sibTransId="{5D7D0A75-B18F-4477-9155-C7BFA7A6B78A}"/>
    <dgm:cxn modelId="{F5D6B67E-1035-441B-87CC-49345E2AD951}" type="presOf" srcId="{A3F50D52-6F18-4553-A8BF-0BDB1E73BD47}" destId="{A00D558C-B6C2-4B24-B65B-0F062A7DAC0E}" srcOrd="0" destOrd="0" presId="urn:microsoft.com/office/officeart/2005/8/layout/orgChart1"/>
    <dgm:cxn modelId="{4A9CBB7E-68CB-4E29-AD2C-65579A75ABAB}" type="presOf" srcId="{91C1976C-D8A7-4DB7-940A-F709CCB0CF64}" destId="{6C73DEFA-A6B1-4605-B0C1-7FB4829D9CD4}" srcOrd="0" destOrd="0" presId="urn:microsoft.com/office/officeart/2005/8/layout/orgChart1"/>
    <dgm:cxn modelId="{2E4ED2A8-5D47-429B-AA17-51560073C5B3}" type="presOf" srcId="{6D15E951-5F1D-449C-B4B0-E3E2DAAC3D7E}" destId="{BA58E316-6747-43B9-A730-90EDB55D69D2}" srcOrd="0" destOrd="0" presId="urn:microsoft.com/office/officeart/2005/8/layout/orgChart1"/>
    <dgm:cxn modelId="{2074C4B9-5A75-453F-9912-8715F28B16E8}" type="presOf" srcId="{110D8540-BC48-42BE-90FB-853CA8F39245}" destId="{04F3DE02-985D-44FF-8CAF-66604961DD5C}" srcOrd="0" destOrd="0" presId="urn:microsoft.com/office/officeart/2005/8/layout/orgChart1"/>
    <dgm:cxn modelId="{CE3F9FDE-AA11-44C8-B85F-CDC617EA63F6}" srcId="{20D38665-11C1-4A90-A269-BF7F6298AB96}" destId="{110D8540-BC48-42BE-90FB-853CA8F39245}" srcOrd="0" destOrd="0" parTransId="{6D15E951-5F1D-449C-B4B0-E3E2DAAC3D7E}" sibTransId="{6D9DED36-D5D5-46FB-A384-40B39CA4FF5A}"/>
    <dgm:cxn modelId="{D69698E1-1221-45E8-BAB9-D39B9603B105}" srcId="{FCCD89E8-5E92-43AD-8B4B-B9B3A09A6B06}" destId="{20D38665-11C1-4A90-A269-BF7F6298AB96}" srcOrd="0" destOrd="0" parTransId="{1568390B-D151-47C8-945F-F854F89563A2}" sibTransId="{C409A4FE-F705-4790-92D5-C57D40D668EE}"/>
    <dgm:cxn modelId="{B723D21A-AC48-4671-920D-45EAF80C5377}" type="presParOf" srcId="{A009B0D1-25BB-47EC-8415-3EB9526797D3}" destId="{80206A3D-9C94-4B02-98FE-4D13DC0383D1}" srcOrd="0" destOrd="0" presId="urn:microsoft.com/office/officeart/2005/8/layout/orgChart1"/>
    <dgm:cxn modelId="{C958A1C3-0CC5-40FA-908A-A939188239B8}" type="presParOf" srcId="{80206A3D-9C94-4B02-98FE-4D13DC0383D1}" destId="{7FBCB3B2-54A7-4D1B-8523-D3A87C63C93C}" srcOrd="0" destOrd="0" presId="urn:microsoft.com/office/officeart/2005/8/layout/orgChart1"/>
    <dgm:cxn modelId="{3824F8C1-6A03-4101-B4CF-D724B1048703}" type="presParOf" srcId="{7FBCB3B2-54A7-4D1B-8523-D3A87C63C93C}" destId="{E82CBA73-114C-48F1-BFD8-3B33DADC53C2}" srcOrd="0" destOrd="0" presId="urn:microsoft.com/office/officeart/2005/8/layout/orgChart1"/>
    <dgm:cxn modelId="{C46E95AE-09AA-4B14-9340-AA4E3FE98FCA}" type="presParOf" srcId="{7FBCB3B2-54A7-4D1B-8523-D3A87C63C93C}" destId="{41661169-FCE7-468E-91D4-4D169561734E}" srcOrd="1" destOrd="0" presId="urn:microsoft.com/office/officeart/2005/8/layout/orgChart1"/>
    <dgm:cxn modelId="{BD8CE7F7-0614-4CBD-9B9A-364D2BD25A4F}" type="presParOf" srcId="{80206A3D-9C94-4B02-98FE-4D13DC0383D1}" destId="{3FE6384A-5CFF-4DB3-A13E-D7D11BB1360D}" srcOrd="1" destOrd="0" presId="urn:microsoft.com/office/officeart/2005/8/layout/orgChart1"/>
    <dgm:cxn modelId="{1623B29D-9A9C-4EF7-8EFF-7A3B11F1CE7E}" type="presParOf" srcId="{3FE6384A-5CFF-4DB3-A13E-D7D11BB1360D}" destId="{BA58E316-6747-43B9-A730-90EDB55D69D2}" srcOrd="0" destOrd="0" presId="urn:microsoft.com/office/officeart/2005/8/layout/orgChart1"/>
    <dgm:cxn modelId="{9A664834-6616-42A7-8359-1C63CAE55648}" type="presParOf" srcId="{3FE6384A-5CFF-4DB3-A13E-D7D11BB1360D}" destId="{2C77A3C7-808D-4C70-981E-C2A6EE4C3762}" srcOrd="1" destOrd="0" presId="urn:microsoft.com/office/officeart/2005/8/layout/orgChart1"/>
    <dgm:cxn modelId="{E4E9E6C7-5FB5-4346-A8DE-70D03FFCC390}" type="presParOf" srcId="{2C77A3C7-808D-4C70-981E-C2A6EE4C3762}" destId="{E099F553-20EE-4978-BA65-09C142F9BFF4}" srcOrd="0" destOrd="0" presId="urn:microsoft.com/office/officeart/2005/8/layout/orgChart1"/>
    <dgm:cxn modelId="{A45C6808-7159-4C71-9B89-25749187AD16}" type="presParOf" srcId="{E099F553-20EE-4978-BA65-09C142F9BFF4}" destId="{04F3DE02-985D-44FF-8CAF-66604961DD5C}" srcOrd="0" destOrd="0" presId="urn:microsoft.com/office/officeart/2005/8/layout/orgChart1"/>
    <dgm:cxn modelId="{58D59C28-4266-412F-90B9-2959E7BD435A}" type="presParOf" srcId="{E099F553-20EE-4978-BA65-09C142F9BFF4}" destId="{71606281-11C6-4105-BC61-416C9815D602}" srcOrd="1" destOrd="0" presId="urn:microsoft.com/office/officeart/2005/8/layout/orgChart1"/>
    <dgm:cxn modelId="{4370DD75-DA26-4D50-A007-964151824415}" type="presParOf" srcId="{2C77A3C7-808D-4C70-981E-C2A6EE4C3762}" destId="{3ED4BF49-053A-4042-B6AC-A7B560315151}" srcOrd="1" destOrd="0" presId="urn:microsoft.com/office/officeart/2005/8/layout/orgChart1"/>
    <dgm:cxn modelId="{D294325F-0E92-4644-8DBD-771B0AF82B63}" type="presParOf" srcId="{2C77A3C7-808D-4C70-981E-C2A6EE4C3762}" destId="{19BBABCE-E96A-4A92-BB6C-EF1F3BE7AE39}" srcOrd="2" destOrd="0" presId="urn:microsoft.com/office/officeart/2005/8/layout/orgChart1"/>
    <dgm:cxn modelId="{8A433538-E383-44E4-B35A-88FEDDA6FD82}" type="presParOf" srcId="{3FE6384A-5CFF-4DB3-A13E-D7D11BB1360D}" destId="{A00D558C-B6C2-4B24-B65B-0F062A7DAC0E}" srcOrd="2" destOrd="0" presId="urn:microsoft.com/office/officeart/2005/8/layout/orgChart1"/>
    <dgm:cxn modelId="{D6111708-07D7-4527-A797-27C86B8C63BE}" type="presParOf" srcId="{3FE6384A-5CFF-4DB3-A13E-D7D11BB1360D}" destId="{E2F93E47-7DBA-40C0-A885-2BCF1EC4E77F}" srcOrd="3" destOrd="0" presId="urn:microsoft.com/office/officeart/2005/8/layout/orgChart1"/>
    <dgm:cxn modelId="{E1C162A7-151E-4B84-BFDB-38D4C4293D60}" type="presParOf" srcId="{E2F93E47-7DBA-40C0-A885-2BCF1EC4E77F}" destId="{F52AB35D-BB95-4E21-A5D3-7FEF2D3FBF2B}" srcOrd="0" destOrd="0" presId="urn:microsoft.com/office/officeart/2005/8/layout/orgChart1"/>
    <dgm:cxn modelId="{735B0204-6657-410B-8B3E-BEDCF41D0E03}" type="presParOf" srcId="{F52AB35D-BB95-4E21-A5D3-7FEF2D3FBF2B}" destId="{6C73DEFA-A6B1-4605-B0C1-7FB4829D9CD4}" srcOrd="0" destOrd="0" presId="urn:microsoft.com/office/officeart/2005/8/layout/orgChart1"/>
    <dgm:cxn modelId="{32376DAD-85AE-4DA9-9D43-6F56A7F080C1}" type="presParOf" srcId="{F52AB35D-BB95-4E21-A5D3-7FEF2D3FBF2B}" destId="{94D49542-4A9F-465D-AFB0-5BE165211E0D}" srcOrd="1" destOrd="0" presId="urn:microsoft.com/office/officeart/2005/8/layout/orgChart1"/>
    <dgm:cxn modelId="{D1C872CD-0770-48AF-8A39-E808B96CBB94}" type="presParOf" srcId="{E2F93E47-7DBA-40C0-A885-2BCF1EC4E77F}" destId="{1B7EC141-0740-4E8A-BFDD-32923ACD932F}" srcOrd="1" destOrd="0" presId="urn:microsoft.com/office/officeart/2005/8/layout/orgChart1"/>
    <dgm:cxn modelId="{40AFFD1A-17A8-4447-8DE7-194F59DEC733}" type="presParOf" srcId="{E2F93E47-7DBA-40C0-A885-2BCF1EC4E77F}" destId="{4FC058FA-DF86-47DC-AB24-DFAF13C6A0B9}" srcOrd="2" destOrd="0" presId="urn:microsoft.com/office/officeart/2005/8/layout/orgChart1"/>
    <dgm:cxn modelId="{6357CEA0-68ED-4D2C-8F74-220F02861953}" type="presParOf" srcId="{80206A3D-9C94-4B02-98FE-4D13DC0383D1}" destId="{FF0A192C-EF1E-4E80-A240-AA55F5C98C9B}"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28E734-EFCD-4DCC-901D-130E1F23490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1AC3B3F-2C41-4A0C-8E3D-73E314FDF85C}">
      <dgm:prSet/>
      <dgm:spPr/>
      <dgm:t>
        <a:bodyPr/>
        <a:lstStyle/>
        <a:p>
          <a:r>
            <a:rPr lang="en-US"/>
            <a:t>Cost-share</a:t>
          </a:r>
        </a:p>
      </dgm:t>
    </dgm:pt>
    <dgm:pt modelId="{54511831-F52D-44C2-87F2-A96D2B0AEBF5}" type="parTrans" cxnId="{6EE6DB06-65BE-4CA7-BC5B-3A4B4E3E10E3}">
      <dgm:prSet/>
      <dgm:spPr/>
      <dgm:t>
        <a:bodyPr/>
        <a:lstStyle/>
        <a:p>
          <a:endParaRPr lang="en-US"/>
        </a:p>
      </dgm:t>
    </dgm:pt>
    <dgm:pt modelId="{7AF39E0E-ED12-4C4E-9FAE-4A5F380650C1}" type="sibTrans" cxnId="{6EE6DB06-65BE-4CA7-BC5B-3A4B4E3E10E3}">
      <dgm:prSet/>
      <dgm:spPr/>
      <dgm:t>
        <a:bodyPr/>
        <a:lstStyle/>
        <a:p>
          <a:endParaRPr lang="en-US"/>
        </a:p>
      </dgm:t>
    </dgm:pt>
    <dgm:pt modelId="{3847BFA7-0C71-42E2-AE9E-88039485B637}">
      <dgm:prSet/>
      <dgm:spPr/>
      <dgm:t>
        <a:bodyPr/>
        <a:lstStyle/>
        <a:p>
          <a:r>
            <a:rPr lang="en-US"/>
            <a:t>Eligible costs include</a:t>
          </a:r>
        </a:p>
      </dgm:t>
    </dgm:pt>
    <dgm:pt modelId="{2C186038-13F4-4AF1-BBB5-724764E5102E}" type="parTrans" cxnId="{6FDB3FE3-1248-452E-88C3-8254DCD39089}">
      <dgm:prSet/>
      <dgm:spPr/>
      <dgm:t>
        <a:bodyPr/>
        <a:lstStyle/>
        <a:p>
          <a:endParaRPr lang="en-US"/>
        </a:p>
      </dgm:t>
    </dgm:pt>
    <dgm:pt modelId="{BB491AB0-D8F0-4DC9-A4EC-5D467BE71AEA}" type="sibTrans" cxnId="{6FDB3FE3-1248-452E-88C3-8254DCD39089}">
      <dgm:prSet/>
      <dgm:spPr/>
      <dgm:t>
        <a:bodyPr/>
        <a:lstStyle/>
        <a:p>
          <a:endParaRPr lang="en-US"/>
        </a:p>
      </dgm:t>
    </dgm:pt>
    <dgm:pt modelId="{13D089B6-F97E-4BB3-9991-264959BC4DD1}">
      <dgm:prSet/>
      <dgm:spPr/>
      <dgm:t>
        <a:bodyPr/>
        <a:lstStyle/>
        <a:p>
          <a:r>
            <a:rPr lang="en-US"/>
            <a:t>Ineligible costs include:</a:t>
          </a:r>
        </a:p>
      </dgm:t>
    </dgm:pt>
    <dgm:pt modelId="{7D839C30-35CD-4006-8CCB-AA38163C7985}" type="parTrans" cxnId="{DA68BCA4-8A4B-4A55-A81F-9959E2F07030}">
      <dgm:prSet/>
      <dgm:spPr/>
      <dgm:t>
        <a:bodyPr/>
        <a:lstStyle/>
        <a:p>
          <a:endParaRPr lang="en-US"/>
        </a:p>
      </dgm:t>
    </dgm:pt>
    <dgm:pt modelId="{37AB5EA6-00B2-4484-9AFC-2BDB028370C6}" type="sibTrans" cxnId="{DA68BCA4-8A4B-4A55-A81F-9959E2F07030}">
      <dgm:prSet/>
      <dgm:spPr/>
      <dgm:t>
        <a:bodyPr/>
        <a:lstStyle/>
        <a:p>
          <a:endParaRPr lang="en-US"/>
        </a:p>
      </dgm:t>
    </dgm:pt>
    <dgm:pt modelId="{EEBE6BD0-C665-4AEC-BF5E-EE407AB00C81}">
      <dgm:prSet/>
      <dgm:spPr>
        <a:solidFill>
          <a:srgbClr val="E41937"/>
        </a:solidFill>
      </dgm:spPr>
      <dgm:t>
        <a:bodyPr/>
        <a:lstStyle/>
        <a:p>
          <a:r>
            <a:rPr lang="en-US" dirty="0"/>
            <a:t>Capital expenses*</a:t>
          </a:r>
        </a:p>
      </dgm:t>
    </dgm:pt>
    <dgm:pt modelId="{6A26987E-DD77-439F-9551-AD8E1122D1F6}" type="parTrans" cxnId="{08D1BCEF-4834-453B-8983-748D7AB196A6}">
      <dgm:prSet/>
      <dgm:spPr/>
      <dgm:t>
        <a:bodyPr/>
        <a:lstStyle/>
        <a:p>
          <a:endParaRPr lang="en-US"/>
        </a:p>
      </dgm:t>
    </dgm:pt>
    <dgm:pt modelId="{071424A8-F596-46C2-9513-5099A3FAD8EF}" type="sibTrans" cxnId="{08D1BCEF-4834-453B-8983-748D7AB196A6}">
      <dgm:prSet/>
      <dgm:spPr/>
      <dgm:t>
        <a:bodyPr/>
        <a:lstStyle/>
        <a:p>
          <a:endParaRPr lang="en-US"/>
        </a:p>
      </dgm:t>
    </dgm:pt>
    <dgm:pt modelId="{3CA4E117-32FA-4491-A5A1-935B8A92A23C}">
      <dgm:prSet/>
      <dgm:spPr>
        <a:solidFill>
          <a:srgbClr val="E41937"/>
        </a:solidFill>
      </dgm:spPr>
      <dgm:t>
        <a:bodyPr/>
        <a:lstStyle/>
        <a:p>
          <a:r>
            <a:rPr lang="en-US"/>
            <a:t>Artistic materials and equipment not related to AM250-OH activities</a:t>
          </a:r>
        </a:p>
      </dgm:t>
    </dgm:pt>
    <dgm:pt modelId="{49EEB397-11E9-483A-BAF3-EA89F8773513}" type="parTrans" cxnId="{30A430C3-4E70-4B72-9997-87DA2E34B98D}">
      <dgm:prSet/>
      <dgm:spPr/>
      <dgm:t>
        <a:bodyPr/>
        <a:lstStyle/>
        <a:p>
          <a:endParaRPr lang="en-US"/>
        </a:p>
      </dgm:t>
    </dgm:pt>
    <dgm:pt modelId="{8A0E03DE-0861-44FF-B16E-3FE74AC79B8E}" type="sibTrans" cxnId="{30A430C3-4E70-4B72-9997-87DA2E34B98D}">
      <dgm:prSet/>
      <dgm:spPr/>
      <dgm:t>
        <a:bodyPr/>
        <a:lstStyle/>
        <a:p>
          <a:endParaRPr lang="en-US"/>
        </a:p>
      </dgm:t>
    </dgm:pt>
    <dgm:pt modelId="{0964B406-D3AB-4300-8E88-530030B3F677}">
      <dgm:prSet/>
      <dgm:spPr>
        <a:solidFill>
          <a:srgbClr val="E41937"/>
        </a:solidFill>
      </dgm:spPr>
      <dgm:t>
        <a:bodyPr/>
        <a:lstStyle/>
        <a:p>
          <a:r>
            <a:rPr lang="en-US"/>
            <a:t>Non-AM250-OH mission-related operating costs </a:t>
          </a:r>
        </a:p>
      </dgm:t>
    </dgm:pt>
    <dgm:pt modelId="{9590D707-F53F-461B-B07A-4A15A626A1D4}" type="parTrans" cxnId="{38AF8433-2DDF-481D-AE4E-11A008A999C5}">
      <dgm:prSet/>
      <dgm:spPr/>
      <dgm:t>
        <a:bodyPr/>
        <a:lstStyle/>
        <a:p>
          <a:endParaRPr lang="en-US"/>
        </a:p>
      </dgm:t>
    </dgm:pt>
    <dgm:pt modelId="{2A70D023-BB01-4FB0-BBB6-EFCF1E919F6C}" type="sibTrans" cxnId="{38AF8433-2DDF-481D-AE4E-11A008A999C5}">
      <dgm:prSet/>
      <dgm:spPr/>
      <dgm:t>
        <a:bodyPr/>
        <a:lstStyle/>
        <a:p>
          <a:endParaRPr lang="en-US"/>
        </a:p>
      </dgm:t>
    </dgm:pt>
    <dgm:pt modelId="{DFF39952-813A-4A51-B39D-3F1548D4164C}">
      <dgm:prSet/>
      <dgm:spPr>
        <a:solidFill>
          <a:srgbClr val="E41937"/>
        </a:solidFill>
      </dgm:spPr>
      <dgm:t>
        <a:bodyPr/>
        <a:lstStyle/>
        <a:p>
          <a:r>
            <a:rPr lang="en-US"/>
            <a:t>Equipment costs (cameras, computers, hard drives, etc.) not related to an AM250-OH activity</a:t>
          </a:r>
        </a:p>
      </dgm:t>
    </dgm:pt>
    <dgm:pt modelId="{D8131F4A-5FC0-4778-AA31-53665D57B0F5}" type="parTrans" cxnId="{A616E679-08FB-4212-9A46-F8AC17BB04E9}">
      <dgm:prSet/>
      <dgm:spPr/>
      <dgm:t>
        <a:bodyPr/>
        <a:lstStyle/>
        <a:p>
          <a:endParaRPr lang="en-US"/>
        </a:p>
      </dgm:t>
    </dgm:pt>
    <dgm:pt modelId="{D353E27A-5C41-4757-899F-5C5BCFCA63AE}" type="sibTrans" cxnId="{A616E679-08FB-4212-9A46-F8AC17BB04E9}">
      <dgm:prSet/>
      <dgm:spPr/>
      <dgm:t>
        <a:bodyPr/>
        <a:lstStyle/>
        <a:p>
          <a:endParaRPr lang="en-US"/>
        </a:p>
      </dgm:t>
    </dgm:pt>
    <dgm:pt modelId="{6803C9B2-EEFE-40B6-B09E-4E9EE5557657}">
      <dgm:prSet/>
      <dgm:spPr>
        <a:solidFill>
          <a:srgbClr val="E41937"/>
        </a:solidFill>
      </dgm:spPr>
      <dgm:t>
        <a:bodyPr/>
        <a:lstStyle/>
        <a:p>
          <a:r>
            <a:rPr lang="en-US"/>
            <a:t>Fundraising efforts</a:t>
          </a:r>
        </a:p>
      </dgm:t>
    </dgm:pt>
    <dgm:pt modelId="{8E5EBC38-4A73-41E2-9F4D-750A9D46EB3C}" type="parTrans" cxnId="{2289F3C6-31B1-441F-8B4D-E22CD966DBC4}">
      <dgm:prSet/>
      <dgm:spPr/>
      <dgm:t>
        <a:bodyPr/>
        <a:lstStyle/>
        <a:p>
          <a:endParaRPr lang="en-US"/>
        </a:p>
      </dgm:t>
    </dgm:pt>
    <dgm:pt modelId="{8E1D4CCD-2006-478A-A4DE-B4501A540577}" type="sibTrans" cxnId="{2289F3C6-31B1-441F-8B4D-E22CD966DBC4}">
      <dgm:prSet/>
      <dgm:spPr/>
      <dgm:t>
        <a:bodyPr/>
        <a:lstStyle/>
        <a:p>
          <a:endParaRPr lang="en-US"/>
        </a:p>
      </dgm:t>
    </dgm:pt>
    <dgm:pt modelId="{A00BE359-DA9F-4FBA-BFC2-E8AC0A864978}">
      <dgm:prSet/>
      <dgm:spPr>
        <a:solidFill>
          <a:srgbClr val="E41937"/>
        </a:solidFill>
      </dgm:spPr>
      <dgm:t>
        <a:bodyPr/>
        <a:lstStyle/>
        <a:p>
          <a:r>
            <a:rPr lang="en-US"/>
            <a:t>Lobbying</a:t>
          </a:r>
        </a:p>
      </dgm:t>
    </dgm:pt>
    <dgm:pt modelId="{B354F0CA-9C3B-463A-9B2F-ADBA7EA02037}" type="parTrans" cxnId="{760A7CEA-AE75-4B1E-B0A8-3D4FA02D6BDE}">
      <dgm:prSet/>
      <dgm:spPr/>
      <dgm:t>
        <a:bodyPr/>
        <a:lstStyle/>
        <a:p>
          <a:endParaRPr lang="en-US"/>
        </a:p>
      </dgm:t>
    </dgm:pt>
    <dgm:pt modelId="{D98F8FB4-5229-4ED4-853F-96331D6E5149}" type="sibTrans" cxnId="{760A7CEA-AE75-4B1E-B0A8-3D4FA02D6BDE}">
      <dgm:prSet/>
      <dgm:spPr/>
      <dgm:t>
        <a:bodyPr/>
        <a:lstStyle/>
        <a:p>
          <a:endParaRPr lang="en-US"/>
        </a:p>
      </dgm:t>
    </dgm:pt>
    <dgm:pt modelId="{0CA36E79-3DF1-402B-8427-BB5FD4392D43}">
      <dgm:prSet/>
      <dgm:spPr>
        <a:solidFill>
          <a:srgbClr val="E41937"/>
        </a:solidFill>
      </dgm:spPr>
      <dgm:t>
        <a:bodyPr/>
        <a:lstStyle/>
        <a:p>
          <a:r>
            <a:rPr lang="en-US"/>
            <a:t>Costs related to any project whose primary purpose is to promote partisan political ideologies or religious proselytization</a:t>
          </a:r>
        </a:p>
      </dgm:t>
    </dgm:pt>
    <dgm:pt modelId="{E0EE9CBB-E3BF-420C-9282-081B1E1194A8}" type="parTrans" cxnId="{2126E879-8394-457C-8776-6AF1C40781C1}">
      <dgm:prSet/>
      <dgm:spPr/>
      <dgm:t>
        <a:bodyPr/>
        <a:lstStyle/>
        <a:p>
          <a:endParaRPr lang="en-US"/>
        </a:p>
      </dgm:t>
    </dgm:pt>
    <dgm:pt modelId="{BFEC2612-BF45-43C0-8646-A88D91195AE2}" type="sibTrans" cxnId="{2126E879-8394-457C-8776-6AF1C40781C1}">
      <dgm:prSet/>
      <dgm:spPr/>
      <dgm:t>
        <a:bodyPr/>
        <a:lstStyle/>
        <a:p>
          <a:endParaRPr lang="en-US"/>
        </a:p>
      </dgm:t>
    </dgm:pt>
    <dgm:pt modelId="{A7058BEA-EB69-437A-8B23-AEE6C456742C}">
      <dgm:prSet/>
      <dgm:spPr>
        <a:solidFill>
          <a:srgbClr val="E41937"/>
        </a:solidFill>
      </dgm:spPr>
      <dgm:t>
        <a:bodyPr/>
        <a:lstStyle/>
        <a:p>
          <a:r>
            <a:rPr lang="en-US"/>
            <a:t>Scholarship assistance</a:t>
          </a:r>
        </a:p>
      </dgm:t>
    </dgm:pt>
    <dgm:pt modelId="{D7113104-7C17-4B8A-AFF0-5DF8DFBA85FB}" type="parTrans" cxnId="{12FFF7E4-A0AC-495A-9BB3-D1CDE571E703}">
      <dgm:prSet/>
      <dgm:spPr/>
      <dgm:t>
        <a:bodyPr/>
        <a:lstStyle/>
        <a:p>
          <a:endParaRPr lang="en-US"/>
        </a:p>
      </dgm:t>
    </dgm:pt>
    <dgm:pt modelId="{78631493-EF91-446D-9414-824D85DDD559}" type="sibTrans" cxnId="{12FFF7E4-A0AC-495A-9BB3-D1CDE571E703}">
      <dgm:prSet/>
      <dgm:spPr/>
      <dgm:t>
        <a:bodyPr/>
        <a:lstStyle/>
        <a:p>
          <a:endParaRPr lang="en-US"/>
        </a:p>
      </dgm:t>
    </dgm:pt>
    <dgm:pt modelId="{442B58CA-8521-481B-AF92-9C4A8F298A30}">
      <dgm:prSet/>
      <dgm:spPr>
        <a:solidFill>
          <a:srgbClr val="E41937"/>
        </a:solidFill>
      </dgm:spPr>
      <dgm:t>
        <a:bodyPr/>
        <a:lstStyle/>
        <a:p>
          <a:r>
            <a:rPr lang="en-US"/>
            <a:t>Staff salaries at a K-12 school</a:t>
          </a:r>
        </a:p>
      </dgm:t>
    </dgm:pt>
    <dgm:pt modelId="{A89A8684-A17F-4624-BA33-09B3B78C1ECF}" type="parTrans" cxnId="{3CE0CD30-621A-4B18-A185-CABD0FFA8490}">
      <dgm:prSet/>
      <dgm:spPr/>
      <dgm:t>
        <a:bodyPr/>
        <a:lstStyle/>
        <a:p>
          <a:endParaRPr lang="en-US"/>
        </a:p>
      </dgm:t>
    </dgm:pt>
    <dgm:pt modelId="{B377BB32-6BBD-4D3F-8548-7CDC348DB147}" type="sibTrans" cxnId="{3CE0CD30-621A-4B18-A185-CABD0FFA8490}">
      <dgm:prSet/>
      <dgm:spPr/>
      <dgm:t>
        <a:bodyPr/>
        <a:lstStyle/>
        <a:p>
          <a:endParaRPr lang="en-US"/>
        </a:p>
      </dgm:t>
    </dgm:pt>
    <dgm:pt modelId="{A3229984-442C-4560-8C64-6FD9892BB139}">
      <dgm:prSet/>
      <dgm:spPr>
        <a:solidFill>
          <a:srgbClr val="E41937"/>
        </a:solidFill>
      </dgm:spPr>
      <dgm:t>
        <a:bodyPr/>
        <a:lstStyle/>
        <a:p>
          <a:r>
            <a:rPr lang="en-US"/>
            <a:t>High School or College student pay</a:t>
          </a:r>
        </a:p>
      </dgm:t>
    </dgm:pt>
    <dgm:pt modelId="{9C1C30BD-1E74-479D-B052-257EDD395CD8}" type="parTrans" cxnId="{C3811F35-2CE9-4486-A780-53F20B5F7198}">
      <dgm:prSet/>
      <dgm:spPr/>
      <dgm:t>
        <a:bodyPr/>
        <a:lstStyle/>
        <a:p>
          <a:endParaRPr lang="en-US"/>
        </a:p>
      </dgm:t>
    </dgm:pt>
    <dgm:pt modelId="{717380B5-0197-4BBA-92F3-9D07D2A076A1}" type="sibTrans" cxnId="{C3811F35-2CE9-4486-A780-53F20B5F7198}">
      <dgm:prSet/>
      <dgm:spPr/>
      <dgm:t>
        <a:bodyPr/>
        <a:lstStyle/>
        <a:p>
          <a:endParaRPr lang="en-US"/>
        </a:p>
      </dgm:t>
    </dgm:pt>
    <dgm:pt modelId="{1A83D586-03FF-463E-846B-AC16384B56CE}">
      <dgm:prSet/>
      <dgm:spPr>
        <a:solidFill>
          <a:srgbClr val="E41937"/>
        </a:solidFill>
      </dgm:spPr>
      <dgm:t>
        <a:bodyPr/>
        <a:lstStyle/>
        <a:p>
          <a:r>
            <a:rPr lang="en-US"/>
            <a:t>University faculty salary and costs that are not directly related to the project</a:t>
          </a:r>
        </a:p>
      </dgm:t>
    </dgm:pt>
    <dgm:pt modelId="{BEB47F74-FD52-49EE-A0F0-4D13C3AD596A}" type="parTrans" cxnId="{A1400E5F-3C9B-4820-9E29-200E1157B6DF}">
      <dgm:prSet/>
      <dgm:spPr/>
      <dgm:t>
        <a:bodyPr/>
        <a:lstStyle/>
        <a:p>
          <a:endParaRPr lang="en-US"/>
        </a:p>
      </dgm:t>
    </dgm:pt>
    <dgm:pt modelId="{88AF6E82-34DB-4856-96BD-1AA0890B8A65}" type="sibTrans" cxnId="{A1400E5F-3C9B-4820-9E29-200E1157B6DF}">
      <dgm:prSet/>
      <dgm:spPr/>
      <dgm:t>
        <a:bodyPr/>
        <a:lstStyle/>
        <a:p>
          <a:endParaRPr lang="en-US"/>
        </a:p>
      </dgm:t>
    </dgm:pt>
    <dgm:pt modelId="{719A2C1B-C355-4BF3-B47E-CC9AF85A626F}">
      <dgm:prSet/>
      <dgm:spPr>
        <a:solidFill>
          <a:srgbClr val="E41937"/>
        </a:solidFill>
      </dgm:spPr>
      <dgm:t>
        <a:bodyPr/>
        <a:lstStyle/>
        <a:p>
          <a:r>
            <a:rPr lang="en-US"/>
            <a:t>Food and alcohol </a:t>
          </a:r>
        </a:p>
      </dgm:t>
    </dgm:pt>
    <dgm:pt modelId="{80D0F7F8-7498-43E7-8252-AC3CFE7CC6EA}" type="parTrans" cxnId="{E0C12988-07A8-4EDD-A451-E6CE1251C92F}">
      <dgm:prSet/>
      <dgm:spPr/>
      <dgm:t>
        <a:bodyPr/>
        <a:lstStyle/>
        <a:p>
          <a:endParaRPr lang="en-US"/>
        </a:p>
      </dgm:t>
    </dgm:pt>
    <dgm:pt modelId="{E63AF32A-0797-4B81-8629-28D3E46773B6}" type="sibTrans" cxnId="{E0C12988-07A8-4EDD-A451-E6CE1251C92F}">
      <dgm:prSet/>
      <dgm:spPr/>
      <dgm:t>
        <a:bodyPr/>
        <a:lstStyle/>
        <a:p>
          <a:endParaRPr lang="en-US"/>
        </a:p>
      </dgm:t>
    </dgm:pt>
    <dgm:pt modelId="{1495D409-A101-4878-820B-A0F2499646D9}">
      <dgm:prSet/>
      <dgm:spPr>
        <a:solidFill>
          <a:srgbClr val="003986"/>
        </a:solidFill>
      </dgm:spPr>
      <dgm:t>
        <a:bodyPr/>
        <a:lstStyle/>
        <a:p>
          <a:r>
            <a:rPr lang="en-US" dirty="0"/>
            <a:t>Personnel</a:t>
          </a:r>
        </a:p>
      </dgm:t>
    </dgm:pt>
    <dgm:pt modelId="{4DA13148-C707-4CFE-8A1E-C8941405D661}" type="parTrans" cxnId="{C6A97C6D-575B-4A09-819C-BC8E856E68E1}">
      <dgm:prSet/>
      <dgm:spPr/>
      <dgm:t>
        <a:bodyPr/>
        <a:lstStyle/>
        <a:p>
          <a:endParaRPr lang="en-US"/>
        </a:p>
      </dgm:t>
    </dgm:pt>
    <dgm:pt modelId="{4F531F3D-E12B-4CF0-AA6E-7E9BDC7C0447}" type="sibTrans" cxnId="{C6A97C6D-575B-4A09-819C-BC8E856E68E1}">
      <dgm:prSet/>
      <dgm:spPr/>
      <dgm:t>
        <a:bodyPr/>
        <a:lstStyle/>
        <a:p>
          <a:endParaRPr lang="en-US"/>
        </a:p>
      </dgm:t>
    </dgm:pt>
    <dgm:pt modelId="{B100E750-0A27-4FBA-B98E-2B06A8C87607}">
      <dgm:prSet/>
      <dgm:spPr>
        <a:solidFill>
          <a:srgbClr val="003986"/>
        </a:solidFill>
      </dgm:spPr>
      <dgm:t>
        <a:bodyPr/>
        <a:lstStyle/>
        <a:p>
          <a:r>
            <a:rPr lang="en-US" dirty="0"/>
            <a:t>Experts/scholars</a:t>
          </a:r>
        </a:p>
      </dgm:t>
    </dgm:pt>
    <dgm:pt modelId="{A61DA8E2-A122-44B7-B251-FA56F1FE8BB5}" type="parTrans" cxnId="{87809948-12FD-482E-9B83-1E3A753E20DD}">
      <dgm:prSet/>
      <dgm:spPr/>
      <dgm:t>
        <a:bodyPr/>
        <a:lstStyle/>
        <a:p>
          <a:endParaRPr lang="en-US"/>
        </a:p>
      </dgm:t>
    </dgm:pt>
    <dgm:pt modelId="{115451E0-FB54-470C-A64E-1A866132844F}" type="sibTrans" cxnId="{87809948-12FD-482E-9B83-1E3A753E20DD}">
      <dgm:prSet/>
      <dgm:spPr/>
      <dgm:t>
        <a:bodyPr/>
        <a:lstStyle/>
        <a:p>
          <a:endParaRPr lang="en-US"/>
        </a:p>
      </dgm:t>
    </dgm:pt>
    <dgm:pt modelId="{3E67689C-0E9B-4F7E-BD1C-34356F715243}">
      <dgm:prSet/>
      <dgm:spPr>
        <a:solidFill>
          <a:srgbClr val="003986"/>
        </a:solidFill>
      </dgm:spPr>
      <dgm:t>
        <a:bodyPr/>
        <a:lstStyle/>
        <a:p>
          <a:r>
            <a:rPr lang="en-US" dirty="0"/>
            <a:t>Travel and per diem</a:t>
          </a:r>
        </a:p>
      </dgm:t>
    </dgm:pt>
    <dgm:pt modelId="{52C369FB-45BA-43AA-81A6-7A8202AF65A2}" type="parTrans" cxnId="{FEDC65F1-3002-4015-858D-600DBDA87672}">
      <dgm:prSet/>
      <dgm:spPr/>
      <dgm:t>
        <a:bodyPr/>
        <a:lstStyle/>
        <a:p>
          <a:endParaRPr lang="en-US"/>
        </a:p>
      </dgm:t>
    </dgm:pt>
    <dgm:pt modelId="{60F4F855-EF04-43ED-8365-44FDB8438B84}" type="sibTrans" cxnId="{FEDC65F1-3002-4015-858D-600DBDA87672}">
      <dgm:prSet/>
      <dgm:spPr/>
      <dgm:t>
        <a:bodyPr/>
        <a:lstStyle/>
        <a:p>
          <a:endParaRPr lang="en-US"/>
        </a:p>
      </dgm:t>
    </dgm:pt>
    <dgm:pt modelId="{937231EC-76E0-4E1B-93D1-CBD427792BE7}">
      <dgm:prSet/>
      <dgm:spPr>
        <a:solidFill>
          <a:srgbClr val="003986"/>
        </a:solidFill>
      </dgm:spPr>
      <dgm:t>
        <a:bodyPr/>
        <a:lstStyle/>
        <a:p>
          <a:r>
            <a:rPr lang="en-US" dirty="0"/>
            <a:t>Outreach/advertising</a:t>
          </a:r>
        </a:p>
      </dgm:t>
    </dgm:pt>
    <dgm:pt modelId="{529BA59B-2A40-4A20-872D-B89785939B0C}" type="parTrans" cxnId="{6E5B2E2E-678E-43C7-B0DD-1CD85224C475}">
      <dgm:prSet/>
      <dgm:spPr/>
      <dgm:t>
        <a:bodyPr/>
        <a:lstStyle/>
        <a:p>
          <a:endParaRPr lang="en-US"/>
        </a:p>
      </dgm:t>
    </dgm:pt>
    <dgm:pt modelId="{4E88CC7C-8CF5-447B-883A-D3B1A09676C5}" type="sibTrans" cxnId="{6E5B2E2E-678E-43C7-B0DD-1CD85224C475}">
      <dgm:prSet/>
      <dgm:spPr/>
      <dgm:t>
        <a:bodyPr/>
        <a:lstStyle/>
        <a:p>
          <a:endParaRPr lang="en-US"/>
        </a:p>
      </dgm:t>
    </dgm:pt>
    <dgm:pt modelId="{39975CC8-5202-46C3-A97F-CDCA3F1D18B0}">
      <dgm:prSet/>
      <dgm:spPr>
        <a:solidFill>
          <a:srgbClr val="003986"/>
        </a:solidFill>
      </dgm:spPr>
      <dgm:t>
        <a:bodyPr/>
        <a:lstStyle/>
        <a:p>
          <a:r>
            <a:rPr lang="en-US"/>
            <a:t>Project activity costs</a:t>
          </a:r>
        </a:p>
      </dgm:t>
    </dgm:pt>
    <dgm:pt modelId="{9BB68467-26BB-448F-B262-01CA105B65F0}" type="parTrans" cxnId="{F7E689DF-FC24-4667-865F-B20BC4A3700D}">
      <dgm:prSet/>
      <dgm:spPr/>
      <dgm:t>
        <a:bodyPr/>
        <a:lstStyle/>
        <a:p>
          <a:endParaRPr lang="en-US"/>
        </a:p>
      </dgm:t>
    </dgm:pt>
    <dgm:pt modelId="{B14273A2-33DE-482B-927F-3EE781109DDB}" type="sibTrans" cxnId="{F7E689DF-FC24-4667-865F-B20BC4A3700D}">
      <dgm:prSet/>
      <dgm:spPr/>
      <dgm:t>
        <a:bodyPr/>
        <a:lstStyle/>
        <a:p>
          <a:endParaRPr lang="en-US"/>
        </a:p>
      </dgm:t>
    </dgm:pt>
    <dgm:pt modelId="{EE901F3C-DEAE-43FA-B586-0D034ACFBC3E}">
      <dgm:prSet/>
      <dgm:spPr>
        <a:solidFill>
          <a:srgbClr val="003986"/>
        </a:solidFill>
      </dgm:spPr>
      <dgm:t>
        <a:bodyPr/>
        <a:lstStyle/>
        <a:p>
          <a:r>
            <a:rPr lang="en-US"/>
            <a:t>Up to 10% for indirect costs. </a:t>
          </a:r>
        </a:p>
      </dgm:t>
    </dgm:pt>
    <dgm:pt modelId="{3E134A8D-EBD8-4418-BBC6-1FC7E51322AB}" type="parTrans" cxnId="{2178FA4C-2FEE-4BB7-AFEA-A40BB2047E13}">
      <dgm:prSet/>
      <dgm:spPr/>
      <dgm:t>
        <a:bodyPr/>
        <a:lstStyle/>
        <a:p>
          <a:endParaRPr lang="en-US"/>
        </a:p>
      </dgm:t>
    </dgm:pt>
    <dgm:pt modelId="{33B9E4BA-F96F-4491-8D50-4F65A586C24C}" type="sibTrans" cxnId="{2178FA4C-2FEE-4BB7-AFEA-A40BB2047E13}">
      <dgm:prSet/>
      <dgm:spPr/>
      <dgm:t>
        <a:bodyPr/>
        <a:lstStyle/>
        <a:p>
          <a:endParaRPr lang="en-US"/>
        </a:p>
      </dgm:t>
    </dgm:pt>
    <dgm:pt modelId="{D980BECA-0C50-437A-8A69-DAF3BDFB0AD1}">
      <dgm:prSet/>
      <dgm:spPr>
        <a:solidFill>
          <a:srgbClr val="31A6D8"/>
        </a:solidFill>
      </dgm:spPr>
      <dgm:t>
        <a:bodyPr/>
        <a:lstStyle/>
        <a:p>
          <a:r>
            <a:rPr lang="en-US"/>
            <a:t>No cost-share is required. Sponsoring organizations will report the full cost of the project. </a:t>
          </a:r>
        </a:p>
      </dgm:t>
    </dgm:pt>
    <dgm:pt modelId="{A1D09C02-BECD-486C-B9F9-D86E4344D15A}" type="parTrans" cxnId="{5DF299C8-EA06-4EF9-9B85-5AA51F2EB99B}">
      <dgm:prSet/>
      <dgm:spPr/>
      <dgm:t>
        <a:bodyPr/>
        <a:lstStyle/>
        <a:p>
          <a:endParaRPr lang="en-US"/>
        </a:p>
      </dgm:t>
    </dgm:pt>
    <dgm:pt modelId="{C76A6DF1-3306-411D-A540-CE4A164C9184}" type="sibTrans" cxnId="{5DF299C8-EA06-4EF9-9B85-5AA51F2EB99B}">
      <dgm:prSet/>
      <dgm:spPr/>
      <dgm:t>
        <a:bodyPr/>
        <a:lstStyle/>
        <a:p>
          <a:endParaRPr lang="en-US"/>
        </a:p>
      </dgm:t>
    </dgm:pt>
    <dgm:pt modelId="{1A2F4318-0157-4BEF-AC37-75A3A75DD174}" type="pres">
      <dgm:prSet presAssocID="{4E28E734-EFCD-4DCC-901D-130E1F234903}" presName="Name0" presStyleCnt="0">
        <dgm:presLayoutVars>
          <dgm:dir/>
          <dgm:animLvl val="lvl"/>
          <dgm:resizeHandles val="exact"/>
        </dgm:presLayoutVars>
      </dgm:prSet>
      <dgm:spPr/>
    </dgm:pt>
    <dgm:pt modelId="{D32C44E4-FF7C-481C-AE24-C61CBC5EBAE7}" type="pres">
      <dgm:prSet presAssocID="{F1AC3B3F-2C41-4A0C-8E3D-73E314FDF85C}" presName="linNode" presStyleCnt="0"/>
      <dgm:spPr/>
    </dgm:pt>
    <dgm:pt modelId="{7C32CB2E-1FEA-4BEC-B997-AC63858E1F67}" type="pres">
      <dgm:prSet presAssocID="{F1AC3B3F-2C41-4A0C-8E3D-73E314FDF85C}" presName="parTx" presStyleLbl="revTx" presStyleIdx="0" presStyleCnt="3">
        <dgm:presLayoutVars>
          <dgm:chMax val="1"/>
          <dgm:bulletEnabled val="1"/>
        </dgm:presLayoutVars>
      </dgm:prSet>
      <dgm:spPr/>
    </dgm:pt>
    <dgm:pt modelId="{0D93FC66-CEC2-4235-BC5E-4AEAF369342B}" type="pres">
      <dgm:prSet presAssocID="{F1AC3B3F-2C41-4A0C-8E3D-73E314FDF85C}" presName="bracket" presStyleLbl="parChTrans1D1" presStyleIdx="0" presStyleCnt="3"/>
      <dgm:spPr/>
    </dgm:pt>
    <dgm:pt modelId="{FC722E97-CA8F-4663-BDDC-E857CEF45C68}" type="pres">
      <dgm:prSet presAssocID="{F1AC3B3F-2C41-4A0C-8E3D-73E314FDF85C}" presName="spH" presStyleCnt="0"/>
      <dgm:spPr/>
    </dgm:pt>
    <dgm:pt modelId="{F9E4FA21-751D-4535-9CAD-47CA54F58358}" type="pres">
      <dgm:prSet presAssocID="{F1AC3B3F-2C41-4A0C-8E3D-73E314FDF85C}" presName="desTx" presStyleLbl="node1" presStyleIdx="0" presStyleCnt="3">
        <dgm:presLayoutVars>
          <dgm:bulletEnabled val="1"/>
        </dgm:presLayoutVars>
      </dgm:prSet>
      <dgm:spPr/>
    </dgm:pt>
    <dgm:pt modelId="{49B60A38-FFBD-432A-9484-53D3AE38497C}" type="pres">
      <dgm:prSet presAssocID="{7AF39E0E-ED12-4C4E-9FAE-4A5F380650C1}" presName="spV" presStyleCnt="0"/>
      <dgm:spPr/>
    </dgm:pt>
    <dgm:pt modelId="{35F7AE75-A0ED-4A7B-9B09-386057ABC304}" type="pres">
      <dgm:prSet presAssocID="{3847BFA7-0C71-42E2-AE9E-88039485B637}" presName="linNode" presStyleCnt="0"/>
      <dgm:spPr/>
    </dgm:pt>
    <dgm:pt modelId="{D0B370F7-D727-4EE0-AD01-F87A99BB514D}" type="pres">
      <dgm:prSet presAssocID="{3847BFA7-0C71-42E2-AE9E-88039485B637}" presName="parTx" presStyleLbl="revTx" presStyleIdx="1" presStyleCnt="3">
        <dgm:presLayoutVars>
          <dgm:chMax val="1"/>
          <dgm:bulletEnabled val="1"/>
        </dgm:presLayoutVars>
      </dgm:prSet>
      <dgm:spPr/>
    </dgm:pt>
    <dgm:pt modelId="{4F767213-585F-4612-82EC-C5C416C6CA84}" type="pres">
      <dgm:prSet presAssocID="{3847BFA7-0C71-42E2-AE9E-88039485B637}" presName="bracket" presStyleLbl="parChTrans1D1" presStyleIdx="1" presStyleCnt="3"/>
      <dgm:spPr/>
    </dgm:pt>
    <dgm:pt modelId="{EF51CBFE-2F59-4D9F-9410-BF959D7C461A}" type="pres">
      <dgm:prSet presAssocID="{3847BFA7-0C71-42E2-AE9E-88039485B637}" presName="spH" presStyleCnt="0"/>
      <dgm:spPr/>
    </dgm:pt>
    <dgm:pt modelId="{DB398415-7AE4-493D-BEDB-22E8F0769064}" type="pres">
      <dgm:prSet presAssocID="{3847BFA7-0C71-42E2-AE9E-88039485B637}" presName="desTx" presStyleLbl="node1" presStyleIdx="1" presStyleCnt="3">
        <dgm:presLayoutVars>
          <dgm:bulletEnabled val="1"/>
        </dgm:presLayoutVars>
      </dgm:prSet>
      <dgm:spPr/>
    </dgm:pt>
    <dgm:pt modelId="{FEF75C5E-9AC3-4A27-9783-A1CB58AC8627}" type="pres">
      <dgm:prSet presAssocID="{BB491AB0-D8F0-4DC9-A4EC-5D467BE71AEA}" presName="spV" presStyleCnt="0"/>
      <dgm:spPr/>
    </dgm:pt>
    <dgm:pt modelId="{29867886-86C5-4D35-9F09-6AF6F90ECB34}" type="pres">
      <dgm:prSet presAssocID="{13D089B6-F97E-4BB3-9991-264959BC4DD1}" presName="linNode" presStyleCnt="0"/>
      <dgm:spPr/>
    </dgm:pt>
    <dgm:pt modelId="{E0B750A5-AD87-4C01-8655-B8866C2B3AC3}" type="pres">
      <dgm:prSet presAssocID="{13D089B6-F97E-4BB3-9991-264959BC4DD1}" presName="parTx" presStyleLbl="revTx" presStyleIdx="2" presStyleCnt="3">
        <dgm:presLayoutVars>
          <dgm:chMax val="1"/>
          <dgm:bulletEnabled val="1"/>
        </dgm:presLayoutVars>
      </dgm:prSet>
      <dgm:spPr/>
    </dgm:pt>
    <dgm:pt modelId="{A4745FAF-6E28-4A46-94ED-075781180B57}" type="pres">
      <dgm:prSet presAssocID="{13D089B6-F97E-4BB3-9991-264959BC4DD1}" presName="bracket" presStyleLbl="parChTrans1D1" presStyleIdx="2" presStyleCnt="3"/>
      <dgm:spPr/>
    </dgm:pt>
    <dgm:pt modelId="{3BB01146-8FF7-47B3-BFEB-23418C6B24D7}" type="pres">
      <dgm:prSet presAssocID="{13D089B6-F97E-4BB3-9991-264959BC4DD1}" presName="spH" presStyleCnt="0"/>
      <dgm:spPr/>
    </dgm:pt>
    <dgm:pt modelId="{DC6E05D6-0EC4-4EC2-8C1E-1CCE77B05E81}" type="pres">
      <dgm:prSet presAssocID="{13D089B6-F97E-4BB3-9991-264959BC4DD1}" presName="desTx" presStyleLbl="node1" presStyleIdx="2" presStyleCnt="3">
        <dgm:presLayoutVars>
          <dgm:bulletEnabled val="1"/>
        </dgm:presLayoutVars>
      </dgm:prSet>
      <dgm:spPr/>
    </dgm:pt>
  </dgm:ptLst>
  <dgm:cxnLst>
    <dgm:cxn modelId="{6EE6DB06-65BE-4CA7-BC5B-3A4B4E3E10E3}" srcId="{4E28E734-EFCD-4DCC-901D-130E1F234903}" destId="{F1AC3B3F-2C41-4A0C-8E3D-73E314FDF85C}" srcOrd="0" destOrd="0" parTransId="{54511831-F52D-44C2-87F2-A96D2B0AEBF5}" sibTransId="{7AF39E0E-ED12-4C4E-9FAE-4A5F380650C1}"/>
    <dgm:cxn modelId="{B87B9608-2A84-4AE8-94E6-C1608E88FF1E}" type="presOf" srcId="{39975CC8-5202-46C3-A97F-CDCA3F1D18B0}" destId="{DB398415-7AE4-493D-BEDB-22E8F0769064}" srcOrd="0" destOrd="4" presId="urn:diagrams.loki3.com/BracketList"/>
    <dgm:cxn modelId="{4EEB170A-CDDA-4A11-8C5D-B7705BDA04FC}" type="presOf" srcId="{D980BECA-0C50-437A-8A69-DAF3BDFB0AD1}" destId="{F9E4FA21-751D-4535-9CAD-47CA54F58358}" srcOrd="0" destOrd="0" presId="urn:diagrams.loki3.com/BracketList"/>
    <dgm:cxn modelId="{6E5B2E2E-678E-43C7-B0DD-1CD85224C475}" srcId="{3847BFA7-0C71-42E2-AE9E-88039485B637}" destId="{937231EC-76E0-4E1B-93D1-CBD427792BE7}" srcOrd="3" destOrd="0" parTransId="{529BA59B-2A40-4A20-872D-B89785939B0C}" sibTransId="{4E88CC7C-8CF5-447B-883A-D3B1A09676C5}"/>
    <dgm:cxn modelId="{3CE0CD30-621A-4B18-A185-CABD0FFA8490}" srcId="{13D089B6-F97E-4BB3-9991-264959BC4DD1}" destId="{442B58CA-8521-481B-AF92-9C4A8F298A30}" srcOrd="8" destOrd="0" parTransId="{A89A8684-A17F-4624-BA33-09B3B78C1ECF}" sibTransId="{B377BB32-6BBD-4D3F-8548-7CDC348DB147}"/>
    <dgm:cxn modelId="{38AF8433-2DDF-481D-AE4E-11A008A999C5}" srcId="{13D089B6-F97E-4BB3-9991-264959BC4DD1}" destId="{0964B406-D3AB-4300-8E88-530030B3F677}" srcOrd="2" destOrd="0" parTransId="{9590D707-F53F-461B-B07A-4A15A626A1D4}" sibTransId="{2A70D023-BB01-4FB0-BBB6-EFCF1E919F6C}"/>
    <dgm:cxn modelId="{4716A233-5FD2-449F-A59F-BFCF3AA156D0}" type="presOf" srcId="{719A2C1B-C355-4BF3-B47E-CC9AF85A626F}" destId="{DC6E05D6-0EC4-4EC2-8C1E-1CCE77B05E81}" srcOrd="0" destOrd="11" presId="urn:diagrams.loki3.com/BracketList"/>
    <dgm:cxn modelId="{C3811F35-2CE9-4486-A780-53F20B5F7198}" srcId="{13D089B6-F97E-4BB3-9991-264959BC4DD1}" destId="{A3229984-442C-4560-8C64-6FD9892BB139}" srcOrd="9" destOrd="0" parTransId="{9C1C30BD-1E74-479D-B052-257EDD395CD8}" sibTransId="{717380B5-0197-4BBA-92F3-9D07D2A076A1}"/>
    <dgm:cxn modelId="{9F59643C-2946-453D-8E81-8192759FDA76}" type="presOf" srcId="{0964B406-D3AB-4300-8E88-530030B3F677}" destId="{DC6E05D6-0EC4-4EC2-8C1E-1CCE77B05E81}" srcOrd="0" destOrd="2" presId="urn:diagrams.loki3.com/BracketList"/>
    <dgm:cxn modelId="{A1400E5F-3C9B-4820-9E29-200E1157B6DF}" srcId="{13D089B6-F97E-4BB3-9991-264959BC4DD1}" destId="{1A83D586-03FF-463E-846B-AC16384B56CE}" srcOrd="10" destOrd="0" parTransId="{BEB47F74-FD52-49EE-A0F0-4D13C3AD596A}" sibTransId="{88AF6E82-34DB-4856-96BD-1AA0890B8A65}"/>
    <dgm:cxn modelId="{5341AC62-DF67-4812-BAEA-528C3FE07F89}" type="presOf" srcId="{DFF39952-813A-4A51-B39D-3F1548D4164C}" destId="{DC6E05D6-0EC4-4EC2-8C1E-1CCE77B05E81}" srcOrd="0" destOrd="3" presId="urn:diagrams.loki3.com/BracketList"/>
    <dgm:cxn modelId="{87809948-12FD-482E-9B83-1E3A753E20DD}" srcId="{3847BFA7-0C71-42E2-AE9E-88039485B637}" destId="{B100E750-0A27-4FBA-B98E-2B06A8C87607}" srcOrd="1" destOrd="0" parTransId="{A61DA8E2-A122-44B7-B251-FA56F1FE8BB5}" sibTransId="{115451E0-FB54-470C-A64E-1A866132844F}"/>
    <dgm:cxn modelId="{2178FA4C-2FEE-4BB7-AFEA-A40BB2047E13}" srcId="{3847BFA7-0C71-42E2-AE9E-88039485B637}" destId="{EE901F3C-DEAE-43FA-B586-0D034ACFBC3E}" srcOrd="5" destOrd="0" parTransId="{3E134A8D-EBD8-4418-BBC6-1FC7E51322AB}" sibTransId="{33B9E4BA-F96F-4491-8D50-4F65A586C24C}"/>
    <dgm:cxn modelId="{C6A97C6D-575B-4A09-819C-BC8E856E68E1}" srcId="{3847BFA7-0C71-42E2-AE9E-88039485B637}" destId="{1495D409-A101-4878-820B-A0F2499646D9}" srcOrd="0" destOrd="0" parTransId="{4DA13148-C707-4CFE-8A1E-C8941405D661}" sibTransId="{4F531F3D-E12B-4CF0-AA6E-7E9BDC7C0447}"/>
    <dgm:cxn modelId="{ED8E714F-435D-4E4A-95F1-656E780E0156}" type="presOf" srcId="{A3229984-442C-4560-8C64-6FD9892BB139}" destId="{DC6E05D6-0EC4-4EC2-8C1E-1CCE77B05E81}" srcOrd="0" destOrd="9" presId="urn:diagrams.loki3.com/BracketList"/>
    <dgm:cxn modelId="{40B08D54-C83B-4C8D-8F4E-0AE4BBA3D7E3}" type="presOf" srcId="{F1AC3B3F-2C41-4A0C-8E3D-73E314FDF85C}" destId="{7C32CB2E-1FEA-4BEC-B997-AC63858E1F67}" srcOrd="0" destOrd="0" presId="urn:diagrams.loki3.com/BracketList"/>
    <dgm:cxn modelId="{F245C474-2618-4DDF-AB32-D1919AA4A82D}" type="presOf" srcId="{1495D409-A101-4878-820B-A0F2499646D9}" destId="{DB398415-7AE4-493D-BEDB-22E8F0769064}" srcOrd="0" destOrd="0" presId="urn:diagrams.loki3.com/BracketList"/>
    <dgm:cxn modelId="{A616E679-08FB-4212-9A46-F8AC17BB04E9}" srcId="{13D089B6-F97E-4BB3-9991-264959BC4DD1}" destId="{DFF39952-813A-4A51-B39D-3F1548D4164C}" srcOrd="3" destOrd="0" parTransId="{D8131F4A-5FC0-4778-AA31-53665D57B0F5}" sibTransId="{D353E27A-5C41-4757-899F-5C5BCFCA63AE}"/>
    <dgm:cxn modelId="{2126E879-8394-457C-8776-6AF1C40781C1}" srcId="{13D089B6-F97E-4BB3-9991-264959BC4DD1}" destId="{0CA36E79-3DF1-402B-8427-BB5FD4392D43}" srcOrd="6" destOrd="0" parTransId="{E0EE9CBB-E3BF-420C-9282-081B1E1194A8}" sibTransId="{BFEC2612-BF45-43C0-8646-A88D91195AE2}"/>
    <dgm:cxn modelId="{C387C37C-7C2C-403E-85A9-7E9FB566D119}" type="presOf" srcId="{3847BFA7-0C71-42E2-AE9E-88039485B637}" destId="{D0B370F7-D727-4EE0-AD01-F87A99BB514D}" srcOrd="0" destOrd="0" presId="urn:diagrams.loki3.com/BracketList"/>
    <dgm:cxn modelId="{E0C12988-07A8-4EDD-A451-E6CE1251C92F}" srcId="{13D089B6-F97E-4BB3-9991-264959BC4DD1}" destId="{719A2C1B-C355-4BF3-B47E-CC9AF85A626F}" srcOrd="11" destOrd="0" parTransId="{80D0F7F8-7498-43E7-8252-AC3CFE7CC6EA}" sibTransId="{E63AF32A-0797-4B81-8629-28D3E46773B6}"/>
    <dgm:cxn modelId="{477E438A-9B92-4DAE-8C67-A197FD6EFEC9}" type="presOf" srcId="{EEBE6BD0-C665-4AEC-BF5E-EE407AB00C81}" destId="{DC6E05D6-0EC4-4EC2-8C1E-1CCE77B05E81}" srcOrd="0" destOrd="0" presId="urn:diagrams.loki3.com/BracketList"/>
    <dgm:cxn modelId="{BB07678C-C321-4488-B3C0-48B3358C1658}" type="presOf" srcId="{3E67689C-0E9B-4F7E-BD1C-34356F715243}" destId="{DB398415-7AE4-493D-BEDB-22E8F0769064}" srcOrd="0" destOrd="2" presId="urn:diagrams.loki3.com/BracketList"/>
    <dgm:cxn modelId="{B3113790-F0A6-435A-A5C6-12DA73EAC5ED}" type="presOf" srcId="{B100E750-0A27-4FBA-B98E-2B06A8C87607}" destId="{DB398415-7AE4-493D-BEDB-22E8F0769064}" srcOrd="0" destOrd="1" presId="urn:diagrams.loki3.com/BracketList"/>
    <dgm:cxn modelId="{369B5C90-554F-431A-A0A3-FC0D909E634D}" type="presOf" srcId="{4E28E734-EFCD-4DCC-901D-130E1F234903}" destId="{1A2F4318-0157-4BEF-AC37-75A3A75DD174}" srcOrd="0" destOrd="0" presId="urn:diagrams.loki3.com/BracketList"/>
    <dgm:cxn modelId="{40C46E91-8F46-4046-98ED-1D41FFD8BE13}" type="presOf" srcId="{3CA4E117-32FA-4491-A5A1-935B8A92A23C}" destId="{DC6E05D6-0EC4-4EC2-8C1E-1CCE77B05E81}" srcOrd="0" destOrd="1" presId="urn:diagrams.loki3.com/BracketList"/>
    <dgm:cxn modelId="{FA9CF5A1-E849-478E-8499-E491F8F3E611}" type="presOf" srcId="{6803C9B2-EEFE-40B6-B09E-4E9EE5557657}" destId="{DC6E05D6-0EC4-4EC2-8C1E-1CCE77B05E81}" srcOrd="0" destOrd="4" presId="urn:diagrams.loki3.com/BracketList"/>
    <dgm:cxn modelId="{DA68BCA4-8A4B-4A55-A81F-9959E2F07030}" srcId="{4E28E734-EFCD-4DCC-901D-130E1F234903}" destId="{13D089B6-F97E-4BB3-9991-264959BC4DD1}" srcOrd="2" destOrd="0" parTransId="{7D839C30-35CD-4006-8CCB-AA38163C7985}" sibTransId="{37AB5EA6-00B2-4484-9AFC-2BDB028370C6}"/>
    <dgm:cxn modelId="{6D714FAC-FB10-42B0-8583-9B9F71DCA662}" type="presOf" srcId="{937231EC-76E0-4E1B-93D1-CBD427792BE7}" destId="{DB398415-7AE4-493D-BEDB-22E8F0769064}" srcOrd="0" destOrd="3" presId="urn:diagrams.loki3.com/BracketList"/>
    <dgm:cxn modelId="{203E1EBF-9422-428B-81A6-06EF4CA9818B}" type="presOf" srcId="{13D089B6-F97E-4BB3-9991-264959BC4DD1}" destId="{E0B750A5-AD87-4C01-8655-B8866C2B3AC3}" srcOrd="0" destOrd="0" presId="urn:diagrams.loki3.com/BracketList"/>
    <dgm:cxn modelId="{30A430C3-4E70-4B72-9997-87DA2E34B98D}" srcId="{13D089B6-F97E-4BB3-9991-264959BC4DD1}" destId="{3CA4E117-32FA-4491-A5A1-935B8A92A23C}" srcOrd="1" destOrd="0" parTransId="{49EEB397-11E9-483A-BAF3-EA89F8773513}" sibTransId="{8A0E03DE-0861-44FF-B16E-3FE74AC79B8E}"/>
    <dgm:cxn modelId="{2289F3C6-31B1-441F-8B4D-E22CD966DBC4}" srcId="{13D089B6-F97E-4BB3-9991-264959BC4DD1}" destId="{6803C9B2-EEFE-40B6-B09E-4E9EE5557657}" srcOrd="4" destOrd="0" parTransId="{8E5EBC38-4A73-41E2-9F4D-750A9D46EB3C}" sibTransId="{8E1D4CCD-2006-478A-A4DE-B4501A540577}"/>
    <dgm:cxn modelId="{5DF299C8-EA06-4EF9-9B85-5AA51F2EB99B}" srcId="{F1AC3B3F-2C41-4A0C-8E3D-73E314FDF85C}" destId="{D980BECA-0C50-437A-8A69-DAF3BDFB0AD1}" srcOrd="0" destOrd="0" parTransId="{A1D09C02-BECD-486C-B9F9-D86E4344D15A}" sibTransId="{C76A6DF1-3306-411D-A540-CE4A164C9184}"/>
    <dgm:cxn modelId="{9CE6D8D2-5E4C-4FF7-853E-B46C0BC9C754}" type="presOf" srcId="{A7058BEA-EB69-437A-8B23-AEE6C456742C}" destId="{DC6E05D6-0EC4-4EC2-8C1E-1CCE77B05E81}" srcOrd="0" destOrd="7" presId="urn:diagrams.loki3.com/BracketList"/>
    <dgm:cxn modelId="{F7E689DF-FC24-4667-865F-B20BC4A3700D}" srcId="{3847BFA7-0C71-42E2-AE9E-88039485B637}" destId="{39975CC8-5202-46C3-A97F-CDCA3F1D18B0}" srcOrd="4" destOrd="0" parTransId="{9BB68467-26BB-448F-B262-01CA105B65F0}" sibTransId="{B14273A2-33DE-482B-927F-3EE781109DDB}"/>
    <dgm:cxn modelId="{C82FA9DF-2288-45A7-89E8-01EB4F18991D}" type="presOf" srcId="{1A83D586-03FF-463E-846B-AC16384B56CE}" destId="{DC6E05D6-0EC4-4EC2-8C1E-1CCE77B05E81}" srcOrd="0" destOrd="10" presId="urn:diagrams.loki3.com/BracketList"/>
    <dgm:cxn modelId="{6FDB3FE3-1248-452E-88C3-8254DCD39089}" srcId="{4E28E734-EFCD-4DCC-901D-130E1F234903}" destId="{3847BFA7-0C71-42E2-AE9E-88039485B637}" srcOrd="1" destOrd="0" parTransId="{2C186038-13F4-4AF1-BBB5-724764E5102E}" sibTransId="{BB491AB0-D8F0-4DC9-A4EC-5D467BE71AEA}"/>
    <dgm:cxn modelId="{E681BDE4-CB9D-44D6-BA14-E6905C479A8A}" type="presOf" srcId="{A00BE359-DA9F-4FBA-BFC2-E8AC0A864978}" destId="{DC6E05D6-0EC4-4EC2-8C1E-1CCE77B05E81}" srcOrd="0" destOrd="5" presId="urn:diagrams.loki3.com/BracketList"/>
    <dgm:cxn modelId="{12FFF7E4-A0AC-495A-9BB3-D1CDE571E703}" srcId="{13D089B6-F97E-4BB3-9991-264959BC4DD1}" destId="{A7058BEA-EB69-437A-8B23-AEE6C456742C}" srcOrd="7" destOrd="0" parTransId="{D7113104-7C17-4B8A-AFF0-5DF8DFBA85FB}" sibTransId="{78631493-EF91-446D-9414-824D85DDD559}"/>
    <dgm:cxn modelId="{760A7CEA-AE75-4B1E-B0A8-3D4FA02D6BDE}" srcId="{13D089B6-F97E-4BB3-9991-264959BC4DD1}" destId="{A00BE359-DA9F-4FBA-BFC2-E8AC0A864978}" srcOrd="5" destOrd="0" parTransId="{B354F0CA-9C3B-463A-9B2F-ADBA7EA02037}" sibTransId="{D98F8FB4-5229-4ED4-853F-96331D6E5149}"/>
    <dgm:cxn modelId="{08D1BCEF-4834-453B-8983-748D7AB196A6}" srcId="{13D089B6-F97E-4BB3-9991-264959BC4DD1}" destId="{EEBE6BD0-C665-4AEC-BF5E-EE407AB00C81}" srcOrd="0" destOrd="0" parTransId="{6A26987E-DD77-439F-9551-AD8E1122D1F6}" sibTransId="{071424A8-F596-46C2-9513-5099A3FAD8EF}"/>
    <dgm:cxn modelId="{FEDC65F1-3002-4015-858D-600DBDA87672}" srcId="{3847BFA7-0C71-42E2-AE9E-88039485B637}" destId="{3E67689C-0E9B-4F7E-BD1C-34356F715243}" srcOrd="2" destOrd="0" parTransId="{52C369FB-45BA-43AA-81A6-7A8202AF65A2}" sibTransId="{60F4F855-EF04-43ED-8365-44FDB8438B84}"/>
    <dgm:cxn modelId="{F44333FA-33A6-46C9-98E2-D4AF5D8A9016}" type="presOf" srcId="{EE901F3C-DEAE-43FA-B586-0D034ACFBC3E}" destId="{DB398415-7AE4-493D-BEDB-22E8F0769064}" srcOrd="0" destOrd="5" presId="urn:diagrams.loki3.com/BracketList"/>
    <dgm:cxn modelId="{07C5CCFA-D3C1-4603-8866-B741A35D244C}" type="presOf" srcId="{442B58CA-8521-481B-AF92-9C4A8F298A30}" destId="{DC6E05D6-0EC4-4EC2-8C1E-1CCE77B05E81}" srcOrd="0" destOrd="8" presId="urn:diagrams.loki3.com/BracketList"/>
    <dgm:cxn modelId="{836D40FE-C290-4134-AF0D-E677D9FBCEE0}" type="presOf" srcId="{0CA36E79-3DF1-402B-8427-BB5FD4392D43}" destId="{DC6E05D6-0EC4-4EC2-8C1E-1CCE77B05E81}" srcOrd="0" destOrd="6" presId="urn:diagrams.loki3.com/BracketList"/>
    <dgm:cxn modelId="{D7DD9969-59A9-4B8E-A645-921A3923BAD8}" type="presParOf" srcId="{1A2F4318-0157-4BEF-AC37-75A3A75DD174}" destId="{D32C44E4-FF7C-481C-AE24-C61CBC5EBAE7}" srcOrd="0" destOrd="0" presId="urn:diagrams.loki3.com/BracketList"/>
    <dgm:cxn modelId="{70A181C7-13F7-4B97-840F-BF6A1EE65FEC}" type="presParOf" srcId="{D32C44E4-FF7C-481C-AE24-C61CBC5EBAE7}" destId="{7C32CB2E-1FEA-4BEC-B997-AC63858E1F67}" srcOrd="0" destOrd="0" presId="urn:diagrams.loki3.com/BracketList"/>
    <dgm:cxn modelId="{12D07316-B855-4B26-A603-0B42799850B1}" type="presParOf" srcId="{D32C44E4-FF7C-481C-AE24-C61CBC5EBAE7}" destId="{0D93FC66-CEC2-4235-BC5E-4AEAF369342B}" srcOrd="1" destOrd="0" presId="urn:diagrams.loki3.com/BracketList"/>
    <dgm:cxn modelId="{9E701D5C-DE1E-4236-94F2-8C9E1731D105}" type="presParOf" srcId="{D32C44E4-FF7C-481C-AE24-C61CBC5EBAE7}" destId="{FC722E97-CA8F-4663-BDDC-E857CEF45C68}" srcOrd="2" destOrd="0" presId="urn:diagrams.loki3.com/BracketList"/>
    <dgm:cxn modelId="{9EE58EEC-842E-45FD-B291-893F3A32451B}" type="presParOf" srcId="{D32C44E4-FF7C-481C-AE24-C61CBC5EBAE7}" destId="{F9E4FA21-751D-4535-9CAD-47CA54F58358}" srcOrd="3" destOrd="0" presId="urn:diagrams.loki3.com/BracketList"/>
    <dgm:cxn modelId="{B6C4CBFD-BA9C-4C5C-BC72-8322F32A04A7}" type="presParOf" srcId="{1A2F4318-0157-4BEF-AC37-75A3A75DD174}" destId="{49B60A38-FFBD-432A-9484-53D3AE38497C}" srcOrd="1" destOrd="0" presId="urn:diagrams.loki3.com/BracketList"/>
    <dgm:cxn modelId="{399C8A9D-CB39-43D1-9371-7B65004C9B1C}" type="presParOf" srcId="{1A2F4318-0157-4BEF-AC37-75A3A75DD174}" destId="{35F7AE75-A0ED-4A7B-9B09-386057ABC304}" srcOrd="2" destOrd="0" presId="urn:diagrams.loki3.com/BracketList"/>
    <dgm:cxn modelId="{890CDC8F-A592-466F-86D2-8D217B911DD2}" type="presParOf" srcId="{35F7AE75-A0ED-4A7B-9B09-386057ABC304}" destId="{D0B370F7-D727-4EE0-AD01-F87A99BB514D}" srcOrd="0" destOrd="0" presId="urn:diagrams.loki3.com/BracketList"/>
    <dgm:cxn modelId="{80DB9D98-E59A-4B75-A503-0D72E74FB7C8}" type="presParOf" srcId="{35F7AE75-A0ED-4A7B-9B09-386057ABC304}" destId="{4F767213-585F-4612-82EC-C5C416C6CA84}" srcOrd="1" destOrd="0" presId="urn:diagrams.loki3.com/BracketList"/>
    <dgm:cxn modelId="{D6888B9D-0E53-4626-AC77-923BEF57D29E}" type="presParOf" srcId="{35F7AE75-A0ED-4A7B-9B09-386057ABC304}" destId="{EF51CBFE-2F59-4D9F-9410-BF959D7C461A}" srcOrd="2" destOrd="0" presId="urn:diagrams.loki3.com/BracketList"/>
    <dgm:cxn modelId="{9B510473-0FD5-4B8E-8AB2-65DFD3639AA4}" type="presParOf" srcId="{35F7AE75-A0ED-4A7B-9B09-386057ABC304}" destId="{DB398415-7AE4-493D-BEDB-22E8F0769064}" srcOrd="3" destOrd="0" presId="urn:diagrams.loki3.com/BracketList"/>
    <dgm:cxn modelId="{E3D12147-D796-4147-8016-7F8874CCDD0E}" type="presParOf" srcId="{1A2F4318-0157-4BEF-AC37-75A3A75DD174}" destId="{FEF75C5E-9AC3-4A27-9783-A1CB58AC8627}" srcOrd="3" destOrd="0" presId="urn:diagrams.loki3.com/BracketList"/>
    <dgm:cxn modelId="{2AB5F548-AEBA-4305-BC32-B0C937AE113E}" type="presParOf" srcId="{1A2F4318-0157-4BEF-AC37-75A3A75DD174}" destId="{29867886-86C5-4D35-9F09-6AF6F90ECB34}" srcOrd="4" destOrd="0" presId="urn:diagrams.loki3.com/BracketList"/>
    <dgm:cxn modelId="{8828EDA5-A287-471D-8B3A-AB45FFA444F8}" type="presParOf" srcId="{29867886-86C5-4D35-9F09-6AF6F90ECB34}" destId="{E0B750A5-AD87-4C01-8655-B8866C2B3AC3}" srcOrd="0" destOrd="0" presId="urn:diagrams.loki3.com/BracketList"/>
    <dgm:cxn modelId="{9CD6FF51-AD34-40D2-B388-A97F06255E95}" type="presParOf" srcId="{29867886-86C5-4D35-9F09-6AF6F90ECB34}" destId="{A4745FAF-6E28-4A46-94ED-075781180B57}" srcOrd="1" destOrd="0" presId="urn:diagrams.loki3.com/BracketList"/>
    <dgm:cxn modelId="{680D4155-0562-4957-9E27-424F67D55D3B}" type="presParOf" srcId="{29867886-86C5-4D35-9F09-6AF6F90ECB34}" destId="{3BB01146-8FF7-47B3-BFEB-23418C6B24D7}" srcOrd="2" destOrd="0" presId="urn:diagrams.loki3.com/BracketList"/>
    <dgm:cxn modelId="{7E755226-CA10-4E26-88CB-CA8E07DB2AB3}" type="presParOf" srcId="{29867886-86C5-4D35-9F09-6AF6F90ECB34}" destId="{DC6E05D6-0EC4-4EC2-8C1E-1CCE77B05E81}"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1C6C0-E9B7-4ABD-A5B7-1E125DE39C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6DE531-80D0-4AE4-94A0-5021B946B4FA}">
      <dgm:prSet/>
      <dgm:spPr>
        <a:solidFill>
          <a:srgbClr val="E41937"/>
        </a:solidFill>
      </dgm:spPr>
      <dgm:t>
        <a:bodyPr/>
        <a:lstStyle/>
        <a:p>
          <a:pPr rtl="0"/>
          <a:r>
            <a:rPr lang="en-US" b="1"/>
            <a:t>Arts </a:t>
          </a:r>
          <a:r>
            <a:rPr lang="en-US" b="1">
              <a:latin typeface="Calibri Light" panose="020F0302020204030204"/>
            </a:rPr>
            <a:t>Projects</a:t>
          </a:r>
        </a:p>
      </dgm:t>
    </dgm:pt>
    <dgm:pt modelId="{E528CFF4-991C-4461-91E4-754D3D19BF2A}" type="parTrans" cxnId="{0961E1C2-ECC4-4556-BA38-491849C30AFD}">
      <dgm:prSet/>
      <dgm:spPr/>
      <dgm:t>
        <a:bodyPr/>
        <a:lstStyle/>
        <a:p>
          <a:endParaRPr lang="en-US"/>
        </a:p>
      </dgm:t>
    </dgm:pt>
    <dgm:pt modelId="{7F330DA6-1AB5-459C-B339-959CC455CB15}" type="sibTrans" cxnId="{0961E1C2-ECC4-4556-BA38-491849C30AFD}">
      <dgm:prSet/>
      <dgm:spPr/>
      <dgm:t>
        <a:bodyPr/>
        <a:lstStyle/>
        <a:p>
          <a:endParaRPr lang="en-US"/>
        </a:p>
      </dgm:t>
    </dgm:pt>
    <dgm:pt modelId="{770119F9-E2E4-4B15-B494-9EB6070DD3CD}">
      <dgm:prSet/>
      <dgm:spPr>
        <a:solidFill>
          <a:srgbClr val="31A6D8"/>
        </a:solidFill>
      </dgm:spPr>
      <dgm:t>
        <a:bodyPr/>
        <a:lstStyle/>
        <a:p>
          <a:pPr rtl="0"/>
          <a:r>
            <a:rPr lang="en-US" b="1"/>
            <a:t>Balanced Viewpoints</a:t>
          </a:r>
          <a:endParaRPr lang="en-US" b="1">
            <a:latin typeface="Calibri Light" panose="020F0302020204030204"/>
          </a:endParaRPr>
        </a:p>
      </dgm:t>
    </dgm:pt>
    <dgm:pt modelId="{7A743693-7961-4DE8-8ACD-B493A5357991}" type="parTrans" cxnId="{B1DA0701-2352-4CDA-A0A5-11DF58982D1E}">
      <dgm:prSet/>
      <dgm:spPr/>
      <dgm:t>
        <a:bodyPr/>
        <a:lstStyle/>
        <a:p>
          <a:endParaRPr lang="en-US"/>
        </a:p>
      </dgm:t>
    </dgm:pt>
    <dgm:pt modelId="{74A9153E-1A7A-4262-82CC-AA56E81E7A10}" type="sibTrans" cxnId="{B1DA0701-2352-4CDA-A0A5-11DF58982D1E}">
      <dgm:prSet/>
      <dgm:spPr/>
      <dgm:t>
        <a:bodyPr/>
        <a:lstStyle/>
        <a:p>
          <a:endParaRPr lang="en-US"/>
        </a:p>
      </dgm:t>
    </dgm:pt>
    <dgm:pt modelId="{5422E5A1-89CD-4D78-A924-B0119C433A3C}">
      <dgm:prSet/>
      <dgm:spPr>
        <a:solidFill>
          <a:srgbClr val="003986"/>
        </a:solidFill>
      </dgm:spPr>
      <dgm:t>
        <a:bodyPr/>
        <a:lstStyle/>
        <a:p>
          <a:pPr rtl="0"/>
          <a:r>
            <a:rPr lang="en-US" b="1"/>
            <a:t>Assurance of Accuracy and </a:t>
          </a:r>
          <a:r>
            <a:rPr lang="en-US" b="1">
              <a:latin typeface="Calibri Light" panose="020F0302020204030204"/>
            </a:rPr>
            <a:t>Context</a:t>
          </a:r>
        </a:p>
      </dgm:t>
    </dgm:pt>
    <dgm:pt modelId="{D18F0132-292A-4D9D-9F44-1FE041A96204}" type="parTrans" cxnId="{98447475-0805-457F-BF6C-61731A73CDB8}">
      <dgm:prSet/>
      <dgm:spPr/>
      <dgm:t>
        <a:bodyPr/>
        <a:lstStyle/>
        <a:p>
          <a:endParaRPr lang="en-US"/>
        </a:p>
      </dgm:t>
    </dgm:pt>
    <dgm:pt modelId="{94B203AB-1E02-4436-9D2F-3468A15C3855}" type="sibTrans" cxnId="{98447475-0805-457F-BF6C-61731A73CDB8}">
      <dgm:prSet/>
      <dgm:spPr/>
      <dgm:t>
        <a:bodyPr/>
        <a:lstStyle/>
        <a:p>
          <a:endParaRPr lang="en-US"/>
        </a:p>
      </dgm:t>
    </dgm:pt>
    <dgm:pt modelId="{09BC9D0D-BCB0-4541-B055-C197A7370310}">
      <dgm:prSet/>
      <dgm:spPr>
        <a:solidFill>
          <a:srgbClr val="E41937"/>
        </a:solidFill>
      </dgm:spPr>
      <dgm:t>
        <a:bodyPr/>
        <a:lstStyle/>
        <a:p>
          <a:pPr rtl="0"/>
          <a:r>
            <a:rPr lang="en-US" b="1"/>
            <a:t>Living history and historical reenactment </a:t>
          </a:r>
          <a:r>
            <a:rPr lang="en-US" b="0">
              <a:latin typeface="Calibri Light" panose="020F0302020204030204"/>
            </a:rPr>
            <a:t>projects</a:t>
          </a:r>
          <a:endParaRPr lang="en-US" b="1">
            <a:latin typeface="Calibri Light" panose="020F0302020204030204"/>
          </a:endParaRPr>
        </a:p>
      </dgm:t>
    </dgm:pt>
    <dgm:pt modelId="{AB8472AF-A730-402B-A489-39D3218743A4}" type="parTrans" cxnId="{065F0090-055B-4870-8A8B-11BE71FE2909}">
      <dgm:prSet/>
      <dgm:spPr/>
      <dgm:t>
        <a:bodyPr/>
        <a:lstStyle/>
        <a:p>
          <a:endParaRPr lang="en-US"/>
        </a:p>
      </dgm:t>
    </dgm:pt>
    <dgm:pt modelId="{845A85CE-06C3-4748-8CF5-462CE94D5B8F}" type="sibTrans" cxnId="{065F0090-055B-4870-8A8B-11BE71FE2909}">
      <dgm:prSet/>
      <dgm:spPr/>
      <dgm:t>
        <a:bodyPr/>
        <a:lstStyle/>
        <a:p>
          <a:endParaRPr lang="en-US"/>
        </a:p>
      </dgm:t>
    </dgm:pt>
    <dgm:pt modelId="{70B54F3D-571F-401F-8AA9-567FD67449FD}">
      <dgm:prSet phldr="0"/>
      <dgm:spPr/>
      <dgm:t>
        <a:bodyPr/>
        <a:lstStyle/>
        <a:p>
          <a:r>
            <a:rPr lang="en-US">
              <a:latin typeface="Calibri Light" panose="020F0302020204030204"/>
            </a:rPr>
            <a:t>Arts</a:t>
          </a:r>
          <a:r>
            <a:rPr lang="en-US"/>
            <a:t> are eligible if they include significant interpretive or educational components of the project relevant to AM250-OH.</a:t>
          </a:r>
          <a:r>
            <a:rPr lang="en-US">
              <a:latin typeface="Calibri Light" panose="020F0302020204030204"/>
            </a:rPr>
            <a:t> </a:t>
          </a:r>
          <a:endParaRPr lang="en-US"/>
        </a:p>
      </dgm:t>
    </dgm:pt>
    <dgm:pt modelId="{ACA4C17E-04BD-4B8C-817E-6D00CE29347C}" type="parTrans" cxnId="{028CB74D-7FBF-404D-AD4D-25449C18F513}">
      <dgm:prSet/>
      <dgm:spPr/>
      <dgm:t>
        <a:bodyPr/>
        <a:lstStyle/>
        <a:p>
          <a:endParaRPr lang="en-US"/>
        </a:p>
      </dgm:t>
    </dgm:pt>
    <dgm:pt modelId="{DAA932C4-2D87-4E76-BE53-AEBDA533ACE0}" type="sibTrans" cxnId="{028CB74D-7FBF-404D-AD4D-25449C18F513}">
      <dgm:prSet/>
      <dgm:spPr/>
      <dgm:t>
        <a:bodyPr/>
        <a:lstStyle/>
        <a:p>
          <a:endParaRPr lang="en-US"/>
        </a:p>
      </dgm:t>
    </dgm:pt>
    <dgm:pt modelId="{DE160014-D3A3-4B83-8604-52020B6275E1}">
      <dgm:prSet phldr="0"/>
      <dgm:spPr/>
      <dgm:t>
        <a:bodyPr/>
        <a:lstStyle/>
        <a:p>
          <a:r>
            <a:rPr lang="en-US"/>
            <a:t>Public programs should encourage open conversations among speakers and audience members.</a:t>
          </a:r>
          <a:r>
            <a:rPr lang="en-US">
              <a:latin typeface="Calibri Light" panose="020F0302020204030204"/>
            </a:rPr>
            <a:t> </a:t>
          </a:r>
          <a:endParaRPr lang="en-US"/>
        </a:p>
      </dgm:t>
    </dgm:pt>
    <dgm:pt modelId="{4AC4A33E-AEFE-4FA1-8597-E5EC15B9D341}" type="parTrans" cxnId="{4A6A5835-A6E1-4A10-BE21-1020BEDAA928}">
      <dgm:prSet/>
      <dgm:spPr/>
      <dgm:t>
        <a:bodyPr/>
        <a:lstStyle/>
        <a:p>
          <a:endParaRPr lang="en-US"/>
        </a:p>
      </dgm:t>
    </dgm:pt>
    <dgm:pt modelId="{ED337B2B-939D-4039-AD79-845BC4C2C1BE}" type="sibTrans" cxnId="{4A6A5835-A6E1-4A10-BE21-1020BEDAA928}">
      <dgm:prSet/>
      <dgm:spPr/>
      <dgm:t>
        <a:bodyPr/>
        <a:lstStyle/>
        <a:p>
          <a:endParaRPr lang="en-US"/>
        </a:p>
      </dgm:t>
    </dgm:pt>
    <dgm:pt modelId="{D863FFB0-DCFC-4546-A8FD-8A8F3B59CBD1}">
      <dgm:prSet phldr="0"/>
      <dgm:spPr/>
      <dgm:t>
        <a:bodyPr/>
        <a:lstStyle/>
        <a:p>
          <a:r>
            <a:rPr lang="en-US">
              <a:latin typeface="Calibri Light" panose="020F0302020204030204"/>
            </a:rPr>
            <a:t>Projects</a:t>
          </a:r>
          <a:r>
            <a:rPr lang="en-US"/>
            <a:t> that address historical, cultural, and civic topics should ensure that the project presents historical and civic topics in an accurate and contextualized fashion.</a:t>
          </a:r>
          <a:r>
            <a:rPr lang="en-US">
              <a:latin typeface="Calibri Light" panose="020F0302020204030204"/>
            </a:rPr>
            <a:t> </a:t>
          </a:r>
          <a:endParaRPr lang="en-US"/>
        </a:p>
      </dgm:t>
    </dgm:pt>
    <dgm:pt modelId="{26E83E80-F1D5-4B36-8068-18EE5BBD71C0}" type="parTrans" cxnId="{FFFD89C9-CAF3-4142-AE31-99A5C0C38340}">
      <dgm:prSet/>
      <dgm:spPr/>
      <dgm:t>
        <a:bodyPr/>
        <a:lstStyle/>
        <a:p>
          <a:endParaRPr lang="en-US"/>
        </a:p>
      </dgm:t>
    </dgm:pt>
    <dgm:pt modelId="{B123B06D-66E7-4601-941F-82B45FD8717B}" type="sibTrans" cxnId="{FFFD89C9-CAF3-4142-AE31-99A5C0C38340}">
      <dgm:prSet/>
      <dgm:spPr/>
      <dgm:t>
        <a:bodyPr/>
        <a:lstStyle/>
        <a:p>
          <a:endParaRPr lang="en-US"/>
        </a:p>
      </dgm:t>
    </dgm:pt>
    <dgm:pt modelId="{1154CEF0-F147-49CB-8687-EE95F0B43C1F}">
      <dgm:prSet phldr="0"/>
      <dgm:spPr/>
      <dgm:t>
        <a:bodyPr/>
        <a:lstStyle/>
        <a:p>
          <a:pPr rtl="0"/>
          <a:r>
            <a:rPr lang="en-US" b="0">
              <a:latin typeface="Calibri Light" panose="020F0302020204030204"/>
            </a:rPr>
            <a:t>Historical</a:t>
          </a:r>
          <a:r>
            <a:rPr lang="en-US"/>
            <a:t> reenactment must depict events that originally occurred in Ohio and in the general area where the contemporary project will take place. Events must be relevant to the War for American Independence.</a:t>
          </a:r>
          <a:r>
            <a:rPr lang="en-US">
              <a:latin typeface="Calibri Light" panose="020F0302020204030204"/>
            </a:rPr>
            <a:t> </a:t>
          </a:r>
        </a:p>
      </dgm:t>
    </dgm:pt>
    <dgm:pt modelId="{5518B8C3-FF70-406B-9FF2-4E9412EB3BA5}" type="parTrans" cxnId="{57682BF1-1A1C-4C9E-B493-C68CAEC537A7}">
      <dgm:prSet/>
      <dgm:spPr/>
      <dgm:t>
        <a:bodyPr/>
        <a:lstStyle/>
        <a:p>
          <a:endParaRPr lang="en-US"/>
        </a:p>
      </dgm:t>
    </dgm:pt>
    <dgm:pt modelId="{6E62E2F4-641E-4DF5-AE1B-A126BD7BD64D}" type="sibTrans" cxnId="{57682BF1-1A1C-4C9E-B493-C68CAEC537A7}">
      <dgm:prSet/>
      <dgm:spPr/>
      <dgm:t>
        <a:bodyPr/>
        <a:lstStyle/>
        <a:p>
          <a:endParaRPr lang="en-US"/>
        </a:p>
      </dgm:t>
    </dgm:pt>
    <dgm:pt modelId="{92EFF6BF-3C7C-4804-A0B4-F6606B3B3149}">
      <dgm:prSet phldr="0"/>
      <dgm:spPr/>
      <dgm:t>
        <a:bodyPr/>
        <a:lstStyle/>
        <a:p>
          <a:r>
            <a:rPr lang="en-US" dirty="0"/>
            <a:t>Representations of Native Americans or enslaved peoples in a Living History project must be carried out by a member in good standing of the group.</a:t>
          </a:r>
          <a:r>
            <a:rPr lang="en-US" dirty="0">
              <a:latin typeface="Calibri Light" panose="020F0302020204030204"/>
            </a:rPr>
            <a:t> </a:t>
          </a:r>
          <a:endParaRPr lang="en-US" dirty="0"/>
        </a:p>
      </dgm:t>
    </dgm:pt>
    <dgm:pt modelId="{3F1587DB-04DB-403B-973F-8FEC5F9743F4}" type="parTrans" cxnId="{031CC032-828E-49DD-BDAF-5D4AC6416C55}">
      <dgm:prSet/>
      <dgm:spPr/>
      <dgm:t>
        <a:bodyPr/>
        <a:lstStyle/>
        <a:p>
          <a:endParaRPr lang="en-US"/>
        </a:p>
      </dgm:t>
    </dgm:pt>
    <dgm:pt modelId="{2CBB021A-4C97-4BDA-9975-036C30AD0DE9}" type="sibTrans" cxnId="{031CC032-828E-49DD-BDAF-5D4AC6416C55}">
      <dgm:prSet/>
      <dgm:spPr/>
      <dgm:t>
        <a:bodyPr/>
        <a:lstStyle/>
        <a:p>
          <a:endParaRPr lang="en-US"/>
        </a:p>
      </dgm:t>
    </dgm:pt>
    <dgm:pt modelId="{94C06E4B-01AC-41B9-BC0F-E866268D9C37}">
      <dgm:prSet phldr="0"/>
      <dgm:spPr/>
      <dgm:t>
        <a:bodyPr/>
        <a:lstStyle/>
        <a:p>
          <a:r>
            <a:rPr lang="en-US" dirty="0"/>
            <a:t>Digital Projects</a:t>
          </a:r>
        </a:p>
      </dgm:t>
    </dgm:pt>
    <dgm:pt modelId="{665112C4-6B6B-4819-96F7-BB7C5CE807FF}" type="parTrans" cxnId="{82EC4966-6EE9-4348-AB14-ED058910AE3A}">
      <dgm:prSet/>
      <dgm:spPr/>
      <dgm:t>
        <a:bodyPr/>
        <a:lstStyle/>
        <a:p>
          <a:endParaRPr lang="en-US"/>
        </a:p>
      </dgm:t>
    </dgm:pt>
    <dgm:pt modelId="{67462EC7-ACFC-435A-8654-B689C0AC68CD}" type="sibTrans" cxnId="{82EC4966-6EE9-4348-AB14-ED058910AE3A}">
      <dgm:prSet/>
      <dgm:spPr/>
      <dgm:t>
        <a:bodyPr/>
        <a:lstStyle/>
        <a:p>
          <a:endParaRPr lang="en-US"/>
        </a:p>
      </dgm:t>
    </dgm:pt>
    <dgm:pt modelId="{E422329B-4CB9-469B-A8BF-BA9E8481E1F5}">
      <dgm:prSet phldr="0"/>
      <dgm:spPr/>
      <dgm:t>
        <a:bodyPr/>
        <a:lstStyle/>
        <a:p>
          <a:r>
            <a:rPr lang="en-US" dirty="0"/>
            <a:t>Applications that require a new download has a higher bar than projects that utilize tools already present on devices. </a:t>
          </a:r>
        </a:p>
      </dgm:t>
    </dgm:pt>
    <dgm:pt modelId="{45BCCDF6-8F23-4C5C-A729-9EDB7808FA6B}" type="parTrans" cxnId="{275B6C70-E91E-41AB-B31F-8E6C85D3FC5D}">
      <dgm:prSet/>
      <dgm:spPr/>
      <dgm:t>
        <a:bodyPr/>
        <a:lstStyle/>
        <a:p>
          <a:endParaRPr lang="en-US"/>
        </a:p>
      </dgm:t>
    </dgm:pt>
    <dgm:pt modelId="{18353DE4-1862-4B73-A4B0-1DC74914097B}" type="sibTrans" cxnId="{275B6C70-E91E-41AB-B31F-8E6C85D3FC5D}">
      <dgm:prSet/>
      <dgm:spPr/>
      <dgm:t>
        <a:bodyPr/>
        <a:lstStyle/>
        <a:p>
          <a:endParaRPr lang="en-US"/>
        </a:p>
      </dgm:t>
    </dgm:pt>
    <dgm:pt modelId="{6BE44299-A09D-482A-9FED-2224C14CA357}" type="pres">
      <dgm:prSet presAssocID="{E711C6C0-E9B7-4ABD-A5B7-1E125DE39C3B}" presName="linear" presStyleCnt="0">
        <dgm:presLayoutVars>
          <dgm:animLvl val="lvl"/>
          <dgm:resizeHandles val="exact"/>
        </dgm:presLayoutVars>
      </dgm:prSet>
      <dgm:spPr/>
    </dgm:pt>
    <dgm:pt modelId="{0C00ABDA-9D8A-4F18-B9E5-5E81A6DBFA88}" type="pres">
      <dgm:prSet presAssocID="{EA6DE531-80D0-4AE4-94A0-5021B946B4FA}" presName="parentText" presStyleLbl="node1" presStyleIdx="0" presStyleCnt="5">
        <dgm:presLayoutVars>
          <dgm:chMax val="0"/>
          <dgm:bulletEnabled val="1"/>
        </dgm:presLayoutVars>
      </dgm:prSet>
      <dgm:spPr/>
    </dgm:pt>
    <dgm:pt modelId="{FDFA8EC2-6512-4F59-9DD7-A1F5624DE43C}" type="pres">
      <dgm:prSet presAssocID="{EA6DE531-80D0-4AE4-94A0-5021B946B4FA}" presName="childText" presStyleLbl="revTx" presStyleIdx="0" presStyleCnt="5">
        <dgm:presLayoutVars>
          <dgm:bulletEnabled val="1"/>
        </dgm:presLayoutVars>
      </dgm:prSet>
      <dgm:spPr/>
    </dgm:pt>
    <dgm:pt modelId="{B2F37D1D-7EA4-47E3-8F5D-EB6A32D2524D}" type="pres">
      <dgm:prSet presAssocID="{770119F9-E2E4-4B15-B494-9EB6070DD3CD}" presName="parentText" presStyleLbl="node1" presStyleIdx="1" presStyleCnt="5">
        <dgm:presLayoutVars>
          <dgm:chMax val="0"/>
          <dgm:bulletEnabled val="1"/>
        </dgm:presLayoutVars>
      </dgm:prSet>
      <dgm:spPr/>
    </dgm:pt>
    <dgm:pt modelId="{83C950EC-B406-4A07-A849-6F5039199995}" type="pres">
      <dgm:prSet presAssocID="{770119F9-E2E4-4B15-B494-9EB6070DD3CD}" presName="childText" presStyleLbl="revTx" presStyleIdx="1" presStyleCnt="5">
        <dgm:presLayoutVars>
          <dgm:bulletEnabled val="1"/>
        </dgm:presLayoutVars>
      </dgm:prSet>
      <dgm:spPr/>
    </dgm:pt>
    <dgm:pt modelId="{D126C0EC-4703-4AA9-AC22-10203F3C98A0}" type="pres">
      <dgm:prSet presAssocID="{5422E5A1-89CD-4D78-A924-B0119C433A3C}" presName="parentText" presStyleLbl="node1" presStyleIdx="2" presStyleCnt="5">
        <dgm:presLayoutVars>
          <dgm:chMax val="0"/>
          <dgm:bulletEnabled val="1"/>
        </dgm:presLayoutVars>
      </dgm:prSet>
      <dgm:spPr/>
    </dgm:pt>
    <dgm:pt modelId="{96E1E315-45E6-4540-9242-C67811D16036}" type="pres">
      <dgm:prSet presAssocID="{5422E5A1-89CD-4D78-A924-B0119C433A3C}" presName="childText" presStyleLbl="revTx" presStyleIdx="2" presStyleCnt="5">
        <dgm:presLayoutVars>
          <dgm:bulletEnabled val="1"/>
        </dgm:presLayoutVars>
      </dgm:prSet>
      <dgm:spPr/>
    </dgm:pt>
    <dgm:pt modelId="{910341FC-3DEF-4839-9602-3FCB58EE6FAB}" type="pres">
      <dgm:prSet presAssocID="{09BC9D0D-BCB0-4541-B055-C197A7370310}" presName="parentText" presStyleLbl="node1" presStyleIdx="3" presStyleCnt="5">
        <dgm:presLayoutVars>
          <dgm:chMax val="0"/>
          <dgm:bulletEnabled val="1"/>
        </dgm:presLayoutVars>
      </dgm:prSet>
      <dgm:spPr/>
    </dgm:pt>
    <dgm:pt modelId="{100F44DB-5461-4642-8D80-02FAF6DA610A}" type="pres">
      <dgm:prSet presAssocID="{09BC9D0D-BCB0-4541-B055-C197A7370310}" presName="childText" presStyleLbl="revTx" presStyleIdx="3" presStyleCnt="5">
        <dgm:presLayoutVars>
          <dgm:bulletEnabled val="1"/>
        </dgm:presLayoutVars>
      </dgm:prSet>
      <dgm:spPr/>
    </dgm:pt>
    <dgm:pt modelId="{4B81CB4B-A451-42BF-A9C1-509800DFA521}" type="pres">
      <dgm:prSet presAssocID="{94C06E4B-01AC-41B9-BC0F-E866268D9C37}" presName="parentText" presStyleLbl="node1" presStyleIdx="4" presStyleCnt="5">
        <dgm:presLayoutVars>
          <dgm:chMax val="0"/>
          <dgm:bulletEnabled val="1"/>
        </dgm:presLayoutVars>
      </dgm:prSet>
      <dgm:spPr/>
    </dgm:pt>
    <dgm:pt modelId="{183992C8-9B7D-428F-93BA-F98C99FDDC62}" type="pres">
      <dgm:prSet presAssocID="{94C06E4B-01AC-41B9-BC0F-E866268D9C37}" presName="childText" presStyleLbl="revTx" presStyleIdx="4" presStyleCnt="5">
        <dgm:presLayoutVars>
          <dgm:bulletEnabled val="1"/>
        </dgm:presLayoutVars>
      </dgm:prSet>
      <dgm:spPr/>
    </dgm:pt>
  </dgm:ptLst>
  <dgm:cxnLst>
    <dgm:cxn modelId="{B1DA0701-2352-4CDA-A0A5-11DF58982D1E}" srcId="{E711C6C0-E9B7-4ABD-A5B7-1E125DE39C3B}" destId="{770119F9-E2E4-4B15-B494-9EB6070DD3CD}" srcOrd="1" destOrd="0" parTransId="{7A743693-7961-4DE8-8ACD-B493A5357991}" sibTransId="{74A9153E-1A7A-4262-82CC-AA56E81E7A10}"/>
    <dgm:cxn modelId="{B3623A1D-82D6-48F0-98B1-9C277ED195D0}" type="presOf" srcId="{09BC9D0D-BCB0-4541-B055-C197A7370310}" destId="{910341FC-3DEF-4839-9602-3FCB58EE6FAB}" srcOrd="0" destOrd="0" presId="urn:microsoft.com/office/officeart/2005/8/layout/vList2"/>
    <dgm:cxn modelId="{A6194E29-5C8E-47BA-ACAF-4573E67FA3A2}" type="presOf" srcId="{DE160014-D3A3-4B83-8604-52020B6275E1}" destId="{83C950EC-B406-4A07-A849-6F5039199995}" srcOrd="0" destOrd="0" presId="urn:microsoft.com/office/officeart/2005/8/layout/vList2"/>
    <dgm:cxn modelId="{F2A9C92D-4BFA-4CE0-90CE-3A7D002D15D9}" type="presOf" srcId="{770119F9-E2E4-4B15-B494-9EB6070DD3CD}" destId="{B2F37D1D-7EA4-47E3-8F5D-EB6A32D2524D}" srcOrd="0" destOrd="0" presId="urn:microsoft.com/office/officeart/2005/8/layout/vList2"/>
    <dgm:cxn modelId="{031CC032-828E-49DD-BDAF-5D4AC6416C55}" srcId="{09BC9D0D-BCB0-4541-B055-C197A7370310}" destId="{92EFF6BF-3C7C-4804-A0B4-F6606B3B3149}" srcOrd="1" destOrd="0" parTransId="{3F1587DB-04DB-403B-973F-8FEC5F9743F4}" sibTransId="{2CBB021A-4C97-4BDA-9975-036C30AD0DE9}"/>
    <dgm:cxn modelId="{4A6A5835-A6E1-4A10-BE21-1020BEDAA928}" srcId="{770119F9-E2E4-4B15-B494-9EB6070DD3CD}" destId="{DE160014-D3A3-4B83-8604-52020B6275E1}" srcOrd="0" destOrd="0" parTransId="{4AC4A33E-AEFE-4FA1-8597-E5EC15B9D341}" sibTransId="{ED337B2B-939D-4039-AD79-845BC4C2C1BE}"/>
    <dgm:cxn modelId="{82EC4966-6EE9-4348-AB14-ED058910AE3A}" srcId="{E711C6C0-E9B7-4ABD-A5B7-1E125DE39C3B}" destId="{94C06E4B-01AC-41B9-BC0F-E866268D9C37}" srcOrd="4" destOrd="0" parTransId="{665112C4-6B6B-4819-96F7-BB7C5CE807FF}" sibTransId="{67462EC7-ACFC-435A-8654-B689C0AC68CD}"/>
    <dgm:cxn modelId="{028CB74D-7FBF-404D-AD4D-25449C18F513}" srcId="{EA6DE531-80D0-4AE4-94A0-5021B946B4FA}" destId="{70B54F3D-571F-401F-8AA9-567FD67449FD}" srcOrd="0" destOrd="0" parTransId="{ACA4C17E-04BD-4B8C-817E-6D00CE29347C}" sibTransId="{DAA932C4-2D87-4E76-BE53-AEBDA533ACE0}"/>
    <dgm:cxn modelId="{275B6C70-E91E-41AB-B31F-8E6C85D3FC5D}" srcId="{94C06E4B-01AC-41B9-BC0F-E866268D9C37}" destId="{E422329B-4CB9-469B-A8BF-BA9E8481E1F5}" srcOrd="0" destOrd="0" parTransId="{45BCCDF6-8F23-4C5C-A729-9EDB7808FA6B}" sibTransId="{18353DE4-1862-4B73-A4B0-1DC74914097B}"/>
    <dgm:cxn modelId="{98447475-0805-457F-BF6C-61731A73CDB8}" srcId="{E711C6C0-E9B7-4ABD-A5B7-1E125DE39C3B}" destId="{5422E5A1-89CD-4D78-A924-B0119C433A3C}" srcOrd="2" destOrd="0" parTransId="{D18F0132-292A-4D9D-9F44-1FE041A96204}" sibTransId="{94B203AB-1E02-4436-9D2F-3468A15C3855}"/>
    <dgm:cxn modelId="{ED39D458-2CD5-4965-84A8-7FE28561B984}" type="presOf" srcId="{E422329B-4CB9-469B-A8BF-BA9E8481E1F5}" destId="{183992C8-9B7D-428F-93BA-F98C99FDDC62}" srcOrd="0" destOrd="0" presId="urn:microsoft.com/office/officeart/2005/8/layout/vList2"/>
    <dgm:cxn modelId="{32E17B5A-F023-496E-A801-7392FBDC4A80}" type="presOf" srcId="{1154CEF0-F147-49CB-8687-EE95F0B43C1F}" destId="{100F44DB-5461-4642-8D80-02FAF6DA610A}" srcOrd="0" destOrd="0" presId="urn:microsoft.com/office/officeart/2005/8/layout/vList2"/>
    <dgm:cxn modelId="{065F0090-055B-4870-8A8B-11BE71FE2909}" srcId="{E711C6C0-E9B7-4ABD-A5B7-1E125DE39C3B}" destId="{09BC9D0D-BCB0-4541-B055-C197A7370310}" srcOrd="3" destOrd="0" parTransId="{AB8472AF-A730-402B-A489-39D3218743A4}" sibTransId="{845A85CE-06C3-4748-8CF5-462CE94D5B8F}"/>
    <dgm:cxn modelId="{71B11DBB-8987-471A-AA07-779C2920F4FC}" type="presOf" srcId="{E711C6C0-E9B7-4ABD-A5B7-1E125DE39C3B}" destId="{6BE44299-A09D-482A-9FED-2224C14CA357}" srcOrd="0" destOrd="0" presId="urn:microsoft.com/office/officeart/2005/8/layout/vList2"/>
    <dgm:cxn modelId="{0961E1C2-ECC4-4556-BA38-491849C30AFD}" srcId="{E711C6C0-E9B7-4ABD-A5B7-1E125DE39C3B}" destId="{EA6DE531-80D0-4AE4-94A0-5021B946B4FA}" srcOrd="0" destOrd="0" parTransId="{E528CFF4-991C-4461-91E4-754D3D19BF2A}" sibTransId="{7F330DA6-1AB5-459C-B339-959CC455CB15}"/>
    <dgm:cxn modelId="{FFFD89C9-CAF3-4142-AE31-99A5C0C38340}" srcId="{5422E5A1-89CD-4D78-A924-B0119C433A3C}" destId="{D863FFB0-DCFC-4546-A8FD-8A8F3B59CBD1}" srcOrd="0" destOrd="0" parTransId="{26E83E80-F1D5-4B36-8068-18EE5BBD71C0}" sibTransId="{B123B06D-66E7-4601-941F-82B45FD8717B}"/>
    <dgm:cxn modelId="{F35A41D5-08CC-4ADE-B217-4A150162FA37}" type="presOf" srcId="{D863FFB0-DCFC-4546-A8FD-8A8F3B59CBD1}" destId="{96E1E315-45E6-4540-9242-C67811D16036}" srcOrd="0" destOrd="0" presId="urn:microsoft.com/office/officeart/2005/8/layout/vList2"/>
    <dgm:cxn modelId="{850186DB-0B03-4FD8-9541-F29B4C73B294}" type="presOf" srcId="{70B54F3D-571F-401F-8AA9-567FD67449FD}" destId="{FDFA8EC2-6512-4F59-9DD7-A1F5624DE43C}" srcOrd="0" destOrd="0" presId="urn:microsoft.com/office/officeart/2005/8/layout/vList2"/>
    <dgm:cxn modelId="{1B847DE0-11D0-4F87-869F-5DCAE44C600F}" type="presOf" srcId="{94C06E4B-01AC-41B9-BC0F-E866268D9C37}" destId="{4B81CB4B-A451-42BF-A9C1-509800DFA521}" srcOrd="0" destOrd="0" presId="urn:microsoft.com/office/officeart/2005/8/layout/vList2"/>
    <dgm:cxn modelId="{B612C5E7-9249-4B9A-84A2-C245E706FE35}" type="presOf" srcId="{92EFF6BF-3C7C-4804-A0B4-F6606B3B3149}" destId="{100F44DB-5461-4642-8D80-02FAF6DA610A}" srcOrd="0" destOrd="1" presId="urn:microsoft.com/office/officeart/2005/8/layout/vList2"/>
    <dgm:cxn modelId="{FEF2C1EC-9FA1-4F66-894F-D386892A3BD7}" type="presOf" srcId="{EA6DE531-80D0-4AE4-94A0-5021B946B4FA}" destId="{0C00ABDA-9D8A-4F18-B9E5-5E81A6DBFA88}" srcOrd="0" destOrd="0" presId="urn:microsoft.com/office/officeart/2005/8/layout/vList2"/>
    <dgm:cxn modelId="{57682BF1-1A1C-4C9E-B493-C68CAEC537A7}" srcId="{09BC9D0D-BCB0-4541-B055-C197A7370310}" destId="{1154CEF0-F147-49CB-8687-EE95F0B43C1F}" srcOrd="0" destOrd="0" parTransId="{5518B8C3-FF70-406B-9FF2-4E9412EB3BA5}" sibTransId="{6E62E2F4-641E-4DF5-AE1B-A126BD7BD64D}"/>
    <dgm:cxn modelId="{5223B1F7-1036-4EC2-ADB1-581982DFFA72}" type="presOf" srcId="{5422E5A1-89CD-4D78-A924-B0119C433A3C}" destId="{D126C0EC-4703-4AA9-AC22-10203F3C98A0}" srcOrd="0" destOrd="0" presId="urn:microsoft.com/office/officeart/2005/8/layout/vList2"/>
    <dgm:cxn modelId="{06F3BE38-383C-46D8-B09C-5C2CDCFC3CF1}" type="presParOf" srcId="{6BE44299-A09D-482A-9FED-2224C14CA357}" destId="{0C00ABDA-9D8A-4F18-B9E5-5E81A6DBFA88}" srcOrd="0" destOrd="0" presId="urn:microsoft.com/office/officeart/2005/8/layout/vList2"/>
    <dgm:cxn modelId="{68BA3F7C-2893-4FB8-8458-506BF42D41F1}" type="presParOf" srcId="{6BE44299-A09D-482A-9FED-2224C14CA357}" destId="{FDFA8EC2-6512-4F59-9DD7-A1F5624DE43C}" srcOrd="1" destOrd="0" presId="urn:microsoft.com/office/officeart/2005/8/layout/vList2"/>
    <dgm:cxn modelId="{2C59D2B2-21F8-4906-BFF8-95EDEDF44935}" type="presParOf" srcId="{6BE44299-A09D-482A-9FED-2224C14CA357}" destId="{B2F37D1D-7EA4-47E3-8F5D-EB6A32D2524D}" srcOrd="2" destOrd="0" presId="urn:microsoft.com/office/officeart/2005/8/layout/vList2"/>
    <dgm:cxn modelId="{8CA12C9A-BFDD-46FB-B1AD-E430428B6522}" type="presParOf" srcId="{6BE44299-A09D-482A-9FED-2224C14CA357}" destId="{83C950EC-B406-4A07-A849-6F5039199995}" srcOrd="3" destOrd="0" presId="urn:microsoft.com/office/officeart/2005/8/layout/vList2"/>
    <dgm:cxn modelId="{815824C1-6656-4CFD-92FE-638BA705F373}" type="presParOf" srcId="{6BE44299-A09D-482A-9FED-2224C14CA357}" destId="{D126C0EC-4703-4AA9-AC22-10203F3C98A0}" srcOrd="4" destOrd="0" presId="urn:microsoft.com/office/officeart/2005/8/layout/vList2"/>
    <dgm:cxn modelId="{5063EB35-F877-4B8F-A201-9C1CE30157DB}" type="presParOf" srcId="{6BE44299-A09D-482A-9FED-2224C14CA357}" destId="{96E1E315-45E6-4540-9242-C67811D16036}" srcOrd="5" destOrd="0" presId="urn:microsoft.com/office/officeart/2005/8/layout/vList2"/>
    <dgm:cxn modelId="{0B735B46-D6B8-4EDF-B385-B9363B7E8A08}" type="presParOf" srcId="{6BE44299-A09D-482A-9FED-2224C14CA357}" destId="{910341FC-3DEF-4839-9602-3FCB58EE6FAB}" srcOrd="6" destOrd="0" presId="urn:microsoft.com/office/officeart/2005/8/layout/vList2"/>
    <dgm:cxn modelId="{E44033CD-EA9F-4F68-BC49-254B045783F7}" type="presParOf" srcId="{6BE44299-A09D-482A-9FED-2224C14CA357}" destId="{100F44DB-5461-4642-8D80-02FAF6DA610A}" srcOrd="7" destOrd="0" presId="urn:microsoft.com/office/officeart/2005/8/layout/vList2"/>
    <dgm:cxn modelId="{DD2D9B09-F00B-478B-9491-244CF71C8D17}" type="presParOf" srcId="{6BE44299-A09D-482A-9FED-2224C14CA357}" destId="{4B81CB4B-A451-42BF-A9C1-509800DFA521}" srcOrd="8" destOrd="0" presId="urn:microsoft.com/office/officeart/2005/8/layout/vList2"/>
    <dgm:cxn modelId="{FB01C96C-E490-4F41-AF2A-9E196F8A7BAF}" type="presParOf" srcId="{6BE44299-A09D-482A-9FED-2224C14CA357}" destId="{183992C8-9B7D-428F-93BA-F98C99FDDC62}"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9BF06E-3631-4865-85DE-E98A0ED5AD70}"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AB4540D9-1011-4D12-A021-F79828A58BCE}">
      <dgm:prSet/>
      <dgm:spPr/>
      <dgm:t>
        <a:bodyPr/>
        <a:lstStyle/>
        <a:p>
          <a:r>
            <a:rPr lang="en-US"/>
            <a:t>Celebrations and Signature Events: Impacting Tourism and Economic Development </a:t>
          </a:r>
        </a:p>
      </dgm:t>
    </dgm:pt>
    <dgm:pt modelId="{F5653B3A-7DF3-44BB-B7ED-DF4D3A003CD1}" type="parTrans" cxnId="{346E0B35-63D8-4510-86AC-7E6A2887D742}">
      <dgm:prSet/>
      <dgm:spPr/>
      <dgm:t>
        <a:bodyPr/>
        <a:lstStyle/>
        <a:p>
          <a:endParaRPr lang="en-US"/>
        </a:p>
      </dgm:t>
    </dgm:pt>
    <dgm:pt modelId="{25C91B95-A513-4C11-B0F9-A26279BCE581}" type="sibTrans" cxnId="{346E0B35-63D8-4510-86AC-7E6A2887D742}">
      <dgm:prSet/>
      <dgm:spPr/>
      <dgm:t>
        <a:bodyPr/>
        <a:lstStyle/>
        <a:p>
          <a:endParaRPr lang="en-US"/>
        </a:p>
      </dgm:t>
    </dgm:pt>
    <dgm:pt modelId="{6636F563-92E5-49AC-BB15-A32B3AC7705B}">
      <dgm:prSet/>
      <dgm:spPr/>
      <dgm:t>
        <a:bodyPr/>
        <a:lstStyle/>
        <a:p>
          <a:r>
            <a:rPr lang="en-US"/>
            <a:t>Ohio Originals: Highlighting Points of Pride &amp; Unity </a:t>
          </a:r>
        </a:p>
      </dgm:t>
    </dgm:pt>
    <dgm:pt modelId="{ED3CEAE8-4B57-47A8-A73F-A89184A2C086}" type="parTrans" cxnId="{7CC5763C-822C-4849-B754-4C74109D6A21}">
      <dgm:prSet/>
      <dgm:spPr/>
      <dgm:t>
        <a:bodyPr/>
        <a:lstStyle/>
        <a:p>
          <a:endParaRPr lang="en-US"/>
        </a:p>
      </dgm:t>
    </dgm:pt>
    <dgm:pt modelId="{2C5EA5CD-729A-4C2C-BBDB-3FC4E60BF311}" type="sibTrans" cxnId="{7CC5763C-822C-4849-B754-4C74109D6A21}">
      <dgm:prSet/>
      <dgm:spPr/>
      <dgm:t>
        <a:bodyPr/>
        <a:lstStyle/>
        <a:p>
          <a:endParaRPr lang="en-US"/>
        </a:p>
      </dgm:t>
    </dgm:pt>
    <dgm:pt modelId="{CA03F235-058A-4AEB-9AAA-E6EE5AB07FF0}">
      <dgm:prSet/>
      <dgm:spPr/>
      <dgm:t>
        <a:bodyPr/>
        <a:lstStyle/>
        <a:p>
          <a:r>
            <a:rPr lang="en-US"/>
            <a:t>Engaging Youth and Lifelong Learners: Education &amp; Scholarship </a:t>
          </a:r>
        </a:p>
      </dgm:t>
    </dgm:pt>
    <dgm:pt modelId="{940731A4-DFB6-4175-A902-458473A18518}" type="parTrans" cxnId="{8E416287-5F4B-4DD6-ACBB-A1F3101CA1A2}">
      <dgm:prSet/>
      <dgm:spPr/>
      <dgm:t>
        <a:bodyPr/>
        <a:lstStyle/>
        <a:p>
          <a:endParaRPr lang="en-US"/>
        </a:p>
      </dgm:t>
    </dgm:pt>
    <dgm:pt modelId="{A01C8519-A64F-45BC-B07D-CFA094D92EEC}" type="sibTrans" cxnId="{8E416287-5F4B-4DD6-ACBB-A1F3101CA1A2}">
      <dgm:prSet/>
      <dgm:spPr/>
      <dgm:t>
        <a:bodyPr/>
        <a:lstStyle/>
        <a:p>
          <a:endParaRPr lang="en-US"/>
        </a:p>
      </dgm:t>
    </dgm:pt>
    <dgm:pt modelId="{7D964460-B016-4AE7-8FFE-78D9AC636F20}">
      <dgm:prSet/>
      <dgm:spPr/>
      <dgm:t>
        <a:bodyPr/>
        <a:lstStyle/>
        <a:p>
          <a:r>
            <a:rPr lang="en-US"/>
            <a:t>Inclusive Statewide Engagement: Museums, Arts &amp; Culture </a:t>
          </a:r>
        </a:p>
      </dgm:t>
    </dgm:pt>
    <dgm:pt modelId="{6256985E-B051-466E-8A83-AAEC4618BF84}" type="parTrans" cxnId="{1E0C76D2-9D28-424F-92E5-17668779668F}">
      <dgm:prSet/>
      <dgm:spPr/>
      <dgm:t>
        <a:bodyPr/>
        <a:lstStyle/>
        <a:p>
          <a:endParaRPr lang="en-US"/>
        </a:p>
      </dgm:t>
    </dgm:pt>
    <dgm:pt modelId="{F9B5F70C-5AB3-4E62-8D87-0BB9EFD3EA6F}" type="sibTrans" cxnId="{1E0C76D2-9D28-424F-92E5-17668779668F}">
      <dgm:prSet/>
      <dgm:spPr/>
      <dgm:t>
        <a:bodyPr/>
        <a:lstStyle/>
        <a:p>
          <a:endParaRPr lang="en-US"/>
        </a:p>
      </dgm:t>
    </dgm:pt>
    <dgm:pt modelId="{CB5F0F94-145A-4CEA-B865-4B700DCE6947}">
      <dgm:prSet/>
      <dgm:spPr/>
      <dgm:t>
        <a:bodyPr/>
        <a:lstStyle/>
        <a:p>
          <a:r>
            <a:rPr lang="en-US"/>
            <a:t>Telling Ohio Stories: Highlighting stories of Ohioans past and present </a:t>
          </a:r>
        </a:p>
      </dgm:t>
    </dgm:pt>
    <dgm:pt modelId="{5756B575-A1C2-43A0-BD52-C131C25969B2}" type="parTrans" cxnId="{E9F98917-4A27-435C-89A5-83FED5784379}">
      <dgm:prSet/>
      <dgm:spPr/>
      <dgm:t>
        <a:bodyPr/>
        <a:lstStyle/>
        <a:p>
          <a:endParaRPr lang="en-US"/>
        </a:p>
      </dgm:t>
    </dgm:pt>
    <dgm:pt modelId="{C028B1D6-5917-410E-91BB-84F6ACF43243}" type="sibTrans" cxnId="{E9F98917-4A27-435C-89A5-83FED5784379}">
      <dgm:prSet/>
      <dgm:spPr/>
      <dgm:t>
        <a:bodyPr/>
        <a:lstStyle/>
        <a:p>
          <a:endParaRPr lang="en-US"/>
        </a:p>
      </dgm:t>
    </dgm:pt>
    <dgm:pt modelId="{BC7F11DE-D927-4C8F-8A05-78F579A4DCF5}" type="pres">
      <dgm:prSet presAssocID="{2A9BF06E-3631-4865-85DE-E98A0ED5AD70}" presName="compositeShape" presStyleCnt="0">
        <dgm:presLayoutVars>
          <dgm:dir/>
          <dgm:resizeHandles/>
        </dgm:presLayoutVars>
      </dgm:prSet>
      <dgm:spPr/>
    </dgm:pt>
    <dgm:pt modelId="{ACD36A3E-934D-49E6-B91C-B013514DE416}" type="pres">
      <dgm:prSet presAssocID="{2A9BF06E-3631-4865-85DE-E98A0ED5AD70}" presName="pyramid" presStyleLbl="node1" presStyleIdx="0" presStyleCnt="1"/>
      <dgm:spPr>
        <a:gradFill rotWithShape="0">
          <a:gsLst>
            <a:gs pos="0">
              <a:srgbClr val="E41937"/>
            </a:gs>
            <a:gs pos="64000">
              <a:srgbClr val="31A6D8"/>
            </a:gs>
            <a:gs pos="83000">
              <a:srgbClr val="003986"/>
            </a:gs>
            <a:gs pos="100000">
              <a:srgbClr val="003986"/>
            </a:gs>
          </a:gsLst>
          <a:lin ang="5400000" scaled="1"/>
        </a:gradFill>
      </dgm:spPr>
    </dgm:pt>
    <dgm:pt modelId="{C877786A-0CFF-4518-B703-57EE5F24DF26}" type="pres">
      <dgm:prSet presAssocID="{2A9BF06E-3631-4865-85DE-E98A0ED5AD70}" presName="theList" presStyleCnt="0"/>
      <dgm:spPr/>
    </dgm:pt>
    <dgm:pt modelId="{3295FDC3-5BF4-4C04-A49B-47BB1FF9606F}" type="pres">
      <dgm:prSet presAssocID="{AB4540D9-1011-4D12-A021-F79828A58BCE}" presName="aNode" presStyleLbl="fgAcc1" presStyleIdx="0" presStyleCnt="5">
        <dgm:presLayoutVars>
          <dgm:bulletEnabled val="1"/>
        </dgm:presLayoutVars>
      </dgm:prSet>
      <dgm:spPr/>
    </dgm:pt>
    <dgm:pt modelId="{26772BEF-5319-45F9-8B2E-C10791575C45}" type="pres">
      <dgm:prSet presAssocID="{AB4540D9-1011-4D12-A021-F79828A58BCE}" presName="aSpace" presStyleCnt="0"/>
      <dgm:spPr/>
    </dgm:pt>
    <dgm:pt modelId="{CDC27CDD-04FC-4EFC-93DC-6410C8E6A77D}" type="pres">
      <dgm:prSet presAssocID="{6636F563-92E5-49AC-BB15-A32B3AC7705B}" presName="aNode" presStyleLbl="fgAcc1" presStyleIdx="1" presStyleCnt="5">
        <dgm:presLayoutVars>
          <dgm:bulletEnabled val="1"/>
        </dgm:presLayoutVars>
      </dgm:prSet>
      <dgm:spPr/>
    </dgm:pt>
    <dgm:pt modelId="{8DFE4056-B3B9-4A9B-B4AF-2DF3B06F3694}" type="pres">
      <dgm:prSet presAssocID="{6636F563-92E5-49AC-BB15-A32B3AC7705B}" presName="aSpace" presStyleCnt="0"/>
      <dgm:spPr/>
    </dgm:pt>
    <dgm:pt modelId="{22231ADF-BE18-4D9C-A8B3-67CF6694C2CB}" type="pres">
      <dgm:prSet presAssocID="{CA03F235-058A-4AEB-9AAA-E6EE5AB07FF0}" presName="aNode" presStyleLbl="fgAcc1" presStyleIdx="2" presStyleCnt="5">
        <dgm:presLayoutVars>
          <dgm:bulletEnabled val="1"/>
        </dgm:presLayoutVars>
      </dgm:prSet>
      <dgm:spPr/>
    </dgm:pt>
    <dgm:pt modelId="{DBECF071-2F5E-4A60-A749-23EA9064B774}" type="pres">
      <dgm:prSet presAssocID="{CA03F235-058A-4AEB-9AAA-E6EE5AB07FF0}" presName="aSpace" presStyleCnt="0"/>
      <dgm:spPr/>
    </dgm:pt>
    <dgm:pt modelId="{0B5CFE9D-3812-4C7F-BDCE-65DBD896539F}" type="pres">
      <dgm:prSet presAssocID="{7D964460-B016-4AE7-8FFE-78D9AC636F20}" presName="aNode" presStyleLbl="fgAcc1" presStyleIdx="3" presStyleCnt="5">
        <dgm:presLayoutVars>
          <dgm:bulletEnabled val="1"/>
        </dgm:presLayoutVars>
      </dgm:prSet>
      <dgm:spPr/>
    </dgm:pt>
    <dgm:pt modelId="{D28A1830-CF2E-45A6-9410-48118B3E43FD}" type="pres">
      <dgm:prSet presAssocID="{7D964460-B016-4AE7-8FFE-78D9AC636F20}" presName="aSpace" presStyleCnt="0"/>
      <dgm:spPr/>
    </dgm:pt>
    <dgm:pt modelId="{9CE78039-F16B-4751-8DAE-17AFF90A6C1C}" type="pres">
      <dgm:prSet presAssocID="{CB5F0F94-145A-4CEA-B865-4B700DCE6947}" presName="aNode" presStyleLbl="fgAcc1" presStyleIdx="4" presStyleCnt="5">
        <dgm:presLayoutVars>
          <dgm:bulletEnabled val="1"/>
        </dgm:presLayoutVars>
      </dgm:prSet>
      <dgm:spPr/>
    </dgm:pt>
    <dgm:pt modelId="{BF9B556C-DE55-48E4-ACC2-767344F47D7D}" type="pres">
      <dgm:prSet presAssocID="{CB5F0F94-145A-4CEA-B865-4B700DCE6947}" presName="aSpace" presStyleCnt="0"/>
      <dgm:spPr/>
    </dgm:pt>
  </dgm:ptLst>
  <dgm:cxnLst>
    <dgm:cxn modelId="{E9F98917-4A27-435C-89A5-83FED5784379}" srcId="{2A9BF06E-3631-4865-85DE-E98A0ED5AD70}" destId="{CB5F0F94-145A-4CEA-B865-4B700DCE6947}" srcOrd="4" destOrd="0" parTransId="{5756B575-A1C2-43A0-BD52-C131C25969B2}" sibTransId="{C028B1D6-5917-410E-91BB-84F6ACF43243}"/>
    <dgm:cxn modelId="{CF1D1F1F-3326-45D4-8E4A-ED47B86496CC}" type="presOf" srcId="{CB5F0F94-145A-4CEA-B865-4B700DCE6947}" destId="{9CE78039-F16B-4751-8DAE-17AFF90A6C1C}" srcOrd="0" destOrd="0" presId="urn:microsoft.com/office/officeart/2005/8/layout/pyramid2"/>
    <dgm:cxn modelId="{346E0B35-63D8-4510-86AC-7E6A2887D742}" srcId="{2A9BF06E-3631-4865-85DE-E98A0ED5AD70}" destId="{AB4540D9-1011-4D12-A021-F79828A58BCE}" srcOrd="0" destOrd="0" parTransId="{F5653B3A-7DF3-44BB-B7ED-DF4D3A003CD1}" sibTransId="{25C91B95-A513-4C11-B0F9-A26279BCE581}"/>
    <dgm:cxn modelId="{7CC5763C-822C-4849-B754-4C74109D6A21}" srcId="{2A9BF06E-3631-4865-85DE-E98A0ED5AD70}" destId="{6636F563-92E5-49AC-BB15-A32B3AC7705B}" srcOrd="1" destOrd="0" parTransId="{ED3CEAE8-4B57-47A8-A73F-A89184A2C086}" sibTransId="{2C5EA5CD-729A-4C2C-BBDB-3FC4E60BF311}"/>
    <dgm:cxn modelId="{C4F14B4E-0BBB-4B70-BCC5-176490B4517C}" type="presOf" srcId="{2A9BF06E-3631-4865-85DE-E98A0ED5AD70}" destId="{BC7F11DE-D927-4C8F-8A05-78F579A4DCF5}" srcOrd="0" destOrd="0" presId="urn:microsoft.com/office/officeart/2005/8/layout/pyramid2"/>
    <dgm:cxn modelId="{2778B17F-E580-4446-BA47-3D1BFC9EFE8E}" type="presOf" srcId="{AB4540D9-1011-4D12-A021-F79828A58BCE}" destId="{3295FDC3-5BF4-4C04-A49B-47BB1FF9606F}" srcOrd="0" destOrd="0" presId="urn:microsoft.com/office/officeart/2005/8/layout/pyramid2"/>
    <dgm:cxn modelId="{09121E86-DF2B-491F-BFD9-CE8D2C4A8509}" type="presOf" srcId="{7D964460-B016-4AE7-8FFE-78D9AC636F20}" destId="{0B5CFE9D-3812-4C7F-BDCE-65DBD896539F}" srcOrd="0" destOrd="0" presId="urn:microsoft.com/office/officeart/2005/8/layout/pyramid2"/>
    <dgm:cxn modelId="{8E416287-5F4B-4DD6-ACBB-A1F3101CA1A2}" srcId="{2A9BF06E-3631-4865-85DE-E98A0ED5AD70}" destId="{CA03F235-058A-4AEB-9AAA-E6EE5AB07FF0}" srcOrd="2" destOrd="0" parTransId="{940731A4-DFB6-4175-A902-458473A18518}" sibTransId="{A01C8519-A64F-45BC-B07D-CFA094D92EEC}"/>
    <dgm:cxn modelId="{7A5BF4A8-ADEB-4D5F-ADD4-B976A098CD35}" type="presOf" srcId="{6636F563-92E5-49AC-BB15-A32B3AC7705B}" destId="{CDC27CDD-04FC-4EFC-93DC-6410C8E6A77D}" srcOrd="0" destOrd="0" presId="urn:microsoft.com/office/officeart/2005/8/layout/pyramid2"/>
    <dgm:cxn modelId="{1E0C76D2-9D28-424F-92E5-17668779668F}" srcId="{2A9BF06E-3631-4865-85DE-E98A0ED5AD70}" destId="{7D964460-B016-4AE7-8FFE-78D9AC636F20}" srcOrd="3" destOrd="0" parTransId="{6256985E-B051-466E-8A83-AAEC4618BF84}" sibTransId="{F9B5F70C-5AB3-4E62-8D87-0BB9EFD3EA6F}"/>
    <dgm:cxn modelId="{1D8FB2E6-9D92-4C25-8A19-20EAE41536F8}" type="presOf" srcId="{CA03F235-058A-4AEB-9AAA-E6EE5AB07FF0}" destId="{22231ADF-BE18-4D9C-A8B3-67CF6694C2CB}" srcOrd="0" destOrd="0" presId="urn:microsoft.com/office/officeart/2005/8/layout/pyramid2"/>
    <dgm:cxn modelId="{E53CE0D0-2E7B-4033-9DCD-A27C3BFD8ADE}" type="presParOf" srcId="{BC7F11DE-D927-4C8F-8A05-78F579A4DCF5}" destId="{ACD36A3E-934D-49E6-B91C-B013514DE416}" srcOrd="0" destOrd="0" presId="urn:microsoft.com/office/officeart/2005/8/layout/pyramid2"/>
    <dgm:cxn modelId="{2E26BAA7-29DA-47E2-AE97-60D02FEEB6D7}" type="presParOf" srcId="{BC7F11DE-D927-4C8F-8A05-78F579A4DCF5}" destId="{C877786A-0CFF-4518-B703-57EE5F24DF26}" srcOrd="1" destOrd="0" presId="urn:microsoft.com/office/officeart/2005/8/layout/pyramid2"/>
    <dgm:cxn modelId="{6039E05A-C683-4BF9-9E33-4C35806FB23D}" type="presParOf" srcId="{C877786A-0CFF-4518-B703-57EE5F24DF26}" destId="{3295FDC3-5BF4-4C04-A49B-47BB1FF9606F}" srcOrd="0" destOrd="0" presId="urn:microsoft.com/office/officeart/2005/8/layout/pyramid2"/>
    <dgm:cxn modelId="{64D3A46A-6436-4948-AE3C-94067C173A0F}" type="presParOf" srcId="{C877786A-0CFF-4518-B703-57EE5F24DF26}" destId="{26772BEF-5319-45F9-8B2E-C10791575C45}" srcOrd="1" destOrd="0" presId="urn:microsoft.com/office/officeart/2005/8/layout/pyramid2"/>
    <dgm:cxn modelId="{5D480165-6F62-48EC-9E14-E2BCA81B8223}" type="presParOf" srcId="{C877786A-0CFF-4518-B703-57EE5F24DF26}" destId="{CDC27CDD-04FC-4EFC-93DC-6410C8E6A77D}" srcOrd="2" destOrd="0" presId="urn:microsoft.com/office/officeart/2005/8/layout/pyramid2"/>
    <dgm:cxn modelId="{B70157CC-44FD-4B1A-860E-D766F1647E1F}" type="presParOf" srcId="{C877786A-0CFF-4518-B703-57EE5F24DF26}" destId="{8DFE4056-B3B9-4A9B-B4AF-2DF3B06F3694}" srcOrd="3" destOrd="0" presId="urn:microsoft.com/office/officeart/2005/8/layout/pyramid2"/>
    <dgm:cxn modelId="{15CCAF01-E0F1-49C6-9E2D-721AD87A5261}" type="presParOf" srcId="{C877786A-0CFF-4518-B703-57EE5F24DF26}" destId="{22231ADF-BE18-4D9C-A8B3-67CF6694C2CB}" srcOrd="4" destOrd="0" presId="urn:microsoft.com/office/officeart/2005/8/layout/pyramid2"/>
    <dgm:cxn modelId="{B66ABEE2-F71D-494B-86D7-8C229D0D2D9B}" type="presParOf" srcId="{C877786A-0CFF-4518-B703-57EE5F24DF26}" destId="{DBECF071-2F5E-4A60-A749-23EA9064B774}" srcOrd="5" destOrd="0" presId="urn:microsoft.com/office/officeart/2005/8/layout/pyramid2"/>
    <dgm:cxn modelId="{05D36021-CA7F-44BB-9D3B-614AE9D57DC1}" type="presParOf" srcId="{C877786A-0CFF-4518-B703-57EE5F24DF26}" destId="{0B5CFE9D-3812-4C7F-BDCE-65DBD896539F}" srcOrd="6" destOrd="0" presId="urn:microsoft.com/office/officeart/2005/8/layout/pyramid2"/>
    <dgm:cxn modelId="{AF55FB18-C275-44EF-90BC-B94665816B65}" type="presParOf" srcId="{C877786A-0CFF-4518-B703-57EE5F24DF26}" destId="{D28A1830-CF2E-45A6-9410-48118B3E43FD}" srcOrd="7" destOrd="0" presId="urn:microsoft.com/office/officeart/2005/8/layout/pyramid2"/>
    <dgm:cxn modelId="{733BF3B9-F2FB-481F-AD80-3A665CE98D5A}" type="presParOf" srcId="{C877786A-0CFF-4518-B703-57EE5F24DF26}" destId="{9CE78039-F16B-4751-8DAE-17AFF90A6C1C}" srcOrd="8" destOrd="0" presId="urn:microsoft.com/office/officeart/2005/8/layout/pyramid2"/>
    <dgm:cxn modelId="{10E4CECC-7650-4907-B0CB-DA68EE45252C}" type="presParOf" srcId="{C877786A-0CFF-4518-B703-57EE5F24DF26}" destId="{BF9B556C-DE55-48E4-ACC2-767344F47D7D}" srcOrd="9"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1D4C31-58A8-42BC-8F7F-44D5D243F66E}"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2163B07-849D-4D7A-AFA3-F6EB931AE347}">
      <dgm:prSet phldrT="[Text]"/>
      <dgm:spPr/>
      <dgm:t>
        <a:bodyPr/>
        <a:lstStyle/>
        <a:p>
          <a:r>
            <a:rPr lang="en-US" dirty="0"/>
            <a:t>Review Grant Guidelines</a:t>
          </a:r>
        </a:p>
      </dgm:t>
    </dgm:pt>
    <dgm:pt modelId="{09C41D2D-8B0C-4262-9F63-11D33A579046}" type="parTrans" cxnId="{7A75865E-7778-4987-B9B8-1629C4BE4201}">
      <dgm:prSet/>
      <dgm:spPr/>
      <dgm:t>
        <a:bodyPr/>
        <a:lstStyle/>
        <a:p>
          <a:endParaRPr lang="en-US"/>
        </a:p>
      </dgm:t>
    </dgm:pt>
    <dgm:pt modelId="{FA3CAC3D-99E0-4A1A-B263-D34D30A92DED}" type="sibTrans" cxnId="{7A75865E-7778-4987-B9B8-1629C4BE4201}">
      <dgm:prSet/>
      <dgm:spPr/>
      <dgm:t>
        <a:bodyPr/>
        <a:lstStyle/>
        <a:p>
          <a:endParaRPr lang="en-US"/>
        </a:p>
      </dgm:t>
    </dgm:pt>
    <dgm:pt modelId="{A7760BD8-35E1-456C-9C93-9C24EB0579AD}">
      <dgm:prSet phldrT="[Text]"/>
      <dgm:spPr/>
      <dgm:t>
        <a:bodyPr/>
        <a:lstStyle/>
        <a:p>
          <a:r>
            <a:rPr lang="en-US" dirty="0"/>
            <a:t>Talk to a Program Officer</a:t>
          </a:r>
        </a:p>
      </dgm:t>
    </dgm:pt>
    <dgm:pt modelId="{37F5B759-93E6-4FDA-AEE1-9AF7F8413B62}" type="parTrans" cxnId="{80F53961-8D7F-402E-874B-E4655EAABD5A}">
      <dgm:prSet/>
      <dgm:spPr/>
      <dgm:t>
        <a:bodyPr/>
        <a:lstStyle/>
        <a:p>
          <a:endParaRPr lang="en-US"/>
        </a:p>
      </dgm:t>
    </dgm:pt>
    <dgm:pt modelId="{78A36953-ABA7-4C05-989D-989865DD978A}" type="sibTrans" cxnId="{80F53961-8D7F-402E-874B-E4655EAABD5A}">
      <dgm:prSet/>
      <dgm:spPr/>
      <dgm:t>
        <a:bodyPr/>
        <a:lstStyle/>
        <a:p>
          <a:endParaRPr lang="en-US"/>
        </a:p>
      </dgm:t>
    </dgm:pt>
    <dgm:pt modelId="{82080558-A2E9-41E3-B718-01DAA930CEB8}">
      <dgm:prSet phldrT="[Text]"/>
      <dgm:spPr/>
      <dgm:t>
        <a:bodyPr/>
        <a:lstStyle/>
        <a:p>
          <a:r>
            <a:rPr lang="en-US" dirty="0"/>
            <a:t>Complete the Grant Application</a:t>
          </a:r>
        </a:p>
      </dgm:t>
    </dgm:pt>
    <dgm:pt modelId="{CC2AA405-9324-4ECA-B2F2-E46469F2DFFC}" type="parTrans" cxnId="{3A952CEA-E599-47B0-B18D-C1C63EEC6AAE}">
      <dgm:prSet/>
      <dgm:spPr/>
      <dgm:t>
        <a:bodyPr/>
        <a:lstStyle/>
        <a:p>
          <a:endParaRPr lang="en-US"/>
        </a:p>
      </dgm:t>
    </dgm:pt>
    <dgm:pt modelId="{17C9F2E0-DC8B-495D-A4C2-7E9F670654A9}" type="sibTrans" cxnId="{3A952CEA-E599-47B0-B18D-C1C63EEC6AAE}">
      <dgm:prSet/>
      <dgm:spPr/>
      <dgm:t>
        <a:bodyPr/>
        <a:lstStyle/>
        <a:p>
          <a:endParaRPr lang="en-US"/>
        </a:p>
      </dgm:t>
    </dgm:pt>
    <dgm:pt modelId="{3CE661EF-72DE-4880-BB22-892BC69CA4C0}">
      <dgm:prSet phldrT="[Text]"/>
      <dgm:spPr/>
      <dgm:t>
        <a:bodyPr/>
        <a:lstStyle/>
        <a:p>
          <a:r>
            <a:rPr lang="en-US" dirty="0"/>
            <a:t>Available on the AM50-Ohio and Ohio Humanities websites</a:t>
          </a:r>
        </a:p>
      </dgm:t>
    </dgm:pt>
    <dgm:pt modelId="{8BFF3058-02CA-4CC4-A043-CB5778AEAAC7}" type="parTrans" cxnId="{51890109-9F8C-4B3B-9CEF-F9312EC741AE}">
      <dgm:prSet/>
      <dgm:spPr/>
      <dgm:t>
        <a:bodyPr/>
        <a:lstStyle/>
        <a:p>
          <a:endParaRPr lang="en-US"/>
        </a:p>
      </dgm:t>
    </dgm:pt>
    <dgm:pt modelId="{7998974F-C1E4-4B62-A7D6-43D8C8F90539}" type="sibTrans" cxnId="{51890109-9F8C-4B3B-9CEF-F9312EC741AE}">
      <dgm:prSet/>
      <dgm:spPr/>
      <dgm:t>
        <a:bodyPr/>
        <a:lstStyle/>
        <a:p>
          <a:endParaRPr lang="en-US"/>
        </a:p>
      </dgm:t>
    </dgm:pt>
    <dgm:pt modelId="{737D3932-36FA-476E-9C5F-EB89F45A5C31}">
      <dgm:prSet phldrT="[Text]"/>
      <dgm:spPr/>
      <dgm:t>
        <a:bodyPr/>
        <a:lstStyle/>
        <a:p>
          <a:r>
            <a:rPr lang="en-US" dirty="0"/>
            <a:t>Email or Call David or Aaron</a:t>
          </a:r>
        </a:p>
      </dgm:t>
    </dgm:pt>
    <dgm:pt modelId="{C1D282CE-11F4-4232-A92E-EF7C841900A1}" type="parTrans" cxnId="{7479D289-88E1-48A6-8685-D64E691F6676}">
      <dgm:prSet/>
      <dgm:spPr/>
      <dgm:t>
        <a:bodyPr/>
        <a:lstStyle/>
        <a:p>
          <a:endParaRPr lang="en-US"/>
        </a:p>
      </dgm:t>
    </dgm:pt>
    <dgm:pt modelId="{7F4CDA61-D6FB-4D11-870D-0150806C2B3A}" type="sibTrans" cxnId="{7479D289-88E1-48A6-8685-D64E691F6676}">
      <dgm:prSet/>
      <dgm:spPr/>
      <dgm:t>
        <a:bodyPr/>
        <a:lstStyle/>
        <a:p>
          <a:endParaRPr lang="en-US"/>
        </a:p>
      </dgm:t>
    </dgm:pt>
    <dgm:pt modelId="{335EC626-2C78-4BFD-8030-D70A4FF9ADBA}">
      <dgm:prSet phldrT="[Text]"/>
      <dgm:spPr/>
      <dgm:t>
        <a:bodyPr/>
        <a:lstStyle/>
        <a:p>
          <a:r>
            <a:rPr lang="en-US" dirty="0"/>
            <a:t>dmerkowitz@ohiohumanities.org</a:t>
          </a:r>
        </a:p>
      </dgm:t>
    </dgm:pt>
    <dgm:pt modelId="{AC5F6C85-596A-4BF4-9104-D84F3EC6F793}" type="parTrans" cxnId="{8C1A66DD-AC04-42AA-8351-72F8A1BAA75C}">
      <dgm:prSet/>
      <dgm:spPr/>
      <dgm:t>
        <a:bodyPr/>
        <a:lstStyle/>
        <a:p>
          <a:endParaRPr lang="en-US"/>
        </a:p>
      </dgm:t>
    </dgm:pt>
    <dgm:pt modelId="{63D6562D-0676-464F-AC30-CF7596C24B2B}" type="sibTrans" cxnId="{8C1A66DD-AC04-42AA-8351-72F8A1BAA75C}">
      <dgm:prSet/>
      <dgm:spPr/>
      <dgm:t>
        <a:bodyPr/>
        <a:lstStyle/>
        <a:p>
          <a:endParaRPr lang="en-US"/>
        </a:p>
      </dgm:t>
    </dgm:pt>
    <dgm:pt modelId="{4CA5C024-0A29-47B7-8761-E1904D76E15E}">
      <dgm:prSet phldrT="[Text]"/>
      <dgm:spPr/>
      <dgm:t>
        <a:bodyPr/>
        <a:lstStyle/>
        <a:p>
          <a:r>
            <a:rPr lang="en-US" dirty="0"/>
            <a:t>grants@ohiohumanities.org</a:t>
          </a:r>
        </a:p>
      </dgm:t>
    </dgm:pt>
    <dgm:pt modelId="{438F8A91-25D1-46BF-9CAE-BC88080EBB95}" type="parTrans" cxnId="{8E353CFE-DF8D-495D-9830-F234FB61FDF1}">
      <dgm:prSet/>
      <dgm:spPr/>
      <dgm:t>
        <a:bodyPr/>
        <a:lstStyle/>
        <a:p>
          <a:endParaRPr lang="en-US"/>
        </a:p>
      </dgm:t>
    </dgm:pt>
    <dgm:pt modelId="{FD434778-1F7F-4FAF-B2D6-F2A8BB71A2CF}" type="sibTrans" cxnId="{8E353CFE-DF8D-495D-9830-F234FB61FDF1}">
      <dgm:prSet/>
      <dgm:spPr/>
      <dgm:t>
        <a:bodyPr/>
        <a:lstStyle/>
        <a:p>
          <a:endParaRPr lang="en-US"/>
        </a:p>
      </dgm:t>
    </dgm:pt>
    <dgm:pt modelId="{E9130D5B-0277-4F64-AD2B-E2C56FDDA2FD}">
      <dgm:prSet phldrT="[Text]"/>
      <dgm:spPr/>
      <dgm:t>
        <a:bodyPr/>
        <a:lstStyle/>
        <a:p>
          <a:r>
            <a:rPr lang="en-US" b="1" dirty="0"/>
            <a:t>Phone: </a:t>
          </a:r>
          <a:r>
            <a:rPr lang="en-US" dirty="0"/>
            <a:t>614-461-7802</a:t>
          </a:r>
        </a:p>
      </dgm:t>
    </dgm:pt>
    <dgm:pt modelId="{F68B85E5-3F9F-4481-A1C0-AA8F90A45054}" type="parTrans" cxnId="{0A40C35A-7C7C-4585-B0DE-94A2ADDC2DCA}">
      <dgm:prSet/>
      <dgm:spPr/>
      <dgm:t>
        <a:bodyPr/>
        <a:lstStyle/>
        <a:p>
          <a:endParaRPr lang="en-US"/>
        </a:p>
      </dgm:t>
    </dgm:pt>
    <dgm:pt modelId="{865C35AF-FB8A-475C-9490-FCC7C7784272}" type="sibTrans" cxnId="{0A40C35A-7C7C-4585-B0DE-94A2ADDC2DCA}">
      <dgm:prSet/>
      <dgm:spPr/>
      <dgm:t>
        <a:bodyPr/>
        <a:lstStyle/>
        <a:p>
          <a:endParaRPr lang="en-US"/>
        </a:p>
      </dgm:t>
    </dgm:pt>
    <dgm:pt modelId="{73A04E38-0B8C-4FA0-B028-721AB430BBF9}">
      <dgm:prSet phldrT="[Text]"/>
      <dgm:spPr/>
      <dgm:t>
        <a:bodyPr/>
        <a:lstStyle/>
        <a:p>
          <a:r>
            <a:rPr lang="en-US" dirty="0"/>
            <a:t>Due March 15</a:t>
          </a:r>
        </a:p>
      </dgm:t>
    </dgm:pt>
    <dgm:pt modelId="{85230B3B-7E88-47DA-897A-AE80C2EC0F1B}" type="parTrans" cxnId="{455E0DDD-7D2B-4FB0-8A39-F622CC90B1E4}">
      <dgm:prSet/>
      <dgm:spPr/>
      <dgm:t>
        <a:bodyPr/>
        <a:lstStyle/>
        <a:p>
          <a:endParaRPr lang="en-US"/>
        </a:p>
      </dgm:t>
    </dgm:pt>
    <dgm:pt modelId="{5CDFFFBD-1954-412A-90B4-39322C863C37}" type="sibTrans" cxnId="{455E0DDD-7D2B-4FB0-8A39-F622CC90B1E4}">
      <dgm:prSet/>
      <dgm:spPr/>
      <dgm:t>
        <a:bodyPr/>
        <a:lstStyle/>
        <a:p>
          <a:endParaRPr lang="en-US"/>
        </a:p>
      </dgm:t>
    </dgm:pt>
    <dgm:pt modelId="{620AA522-5A12-4FB5-9DEE-F2EA90E51F9A}">
      <dgm:prSet phldrT="[Text]"/>
      <dgm:spPr/>
      <dgm:t>
        <a:bodyPr/>
        <a:lstStyle/>
        <a:p>
          <a:r>
            <a:rPr lang="en-US" dirty="0"/>
            <a:t>Sign-up for Webinar II, March 6</a:t>
          </a:r>
        </a:p>
      </dgm:t>
    </dgm:pt>
    <dgm:pt modelId="{EC922BDC-69C8-4226-94C9-36A80D12F546}" type="parTrans" cxnId="{7DD52E3D-A0B4-4633-A40D-56CEA807177E}">
      <dgm:prSet/>
      <dgm:spPr/>
      <dgm:t>
        <a:bodyPr/>
        <a:lstStyle/>
        <a:p>
          <a:endParaRPr lang="en-US"/>
        </a:p>
      </dgm:t>
    </dgm:pt>
    <dgm:pt modelId="{FF17710E-33EA-4E13-9F9E-3E21DE8801A4}" type="sibTrans" cxnId="{7DD52E3D-A0B4-4633-A40D-56CEA807177E}">
      <dgm:prSet/>
      <dgm:spPr/>
      <dgm:t>
        <a:bodyPr/>
        <a:lstStyle/>
        <a:p>
          <a:endParaRPr lang="en-US"/>
        </a:p>
      </dgm:t>
    </dgm:pt>
    <dgm:pt modelId="{FDFF85B2-2B48-477E-B68B-DF6409883483}" type="pres">
      <dgm:prSet presAssocID="{CE1D4C31-58A8-42BC-8F7F-44D5D243F66E}" presName="rootnode" presStyleCnt="0">
        <dgm:presLayoutVars>
          <dgm:chMax/>
          <dgm:chPref/>
          <dgm:dir/>
          <dgm:animLvl val="lvl"/>
        </dgm:presLayoutVars>
      </dgm:prSet>
      <dgm:spPr/>
    </dgm:pt>
    <dgm:pt modelId="{6C80A715-039E-4DD6-BE4A-98E556E529A8}" type="pres">
      <dgm:prSet presAssocID="{C2163B07-849D-4D7A-AFA3-F6EB931AE347}" presName="composite" presStyleCnt="0"/>
      <dgm:spPr/>
    </dgm:pt>
    <dgm:pt modelId="{B3E8F125-9FC5-4D08-AA2E-8C5C257B8D58}" type="pres">
      <dgm:prSet presAssocID="{C2163B07-849D-4D7A-AFA3-F6EB931AE347}" presName="LShape" presStyleLbl="alignNode1" presStyleIdx="0" presStyleCnt="5"/>
      <dgm:spPr>
        <a:solidFill>
          <a:srgbClr val="003986"/>
        </a:solidFill>
      </dgm:spPr>
    </dgm:pt>
    <dgm:pt modelId="{27017F45-1448-438A-B5C3-8FC40E693786}" type="pres">
      <dgm:prSet presAssocID="{C2163B07-849D-4D7A-AFA3-F6EB931AE347}" presName="ParentText" presStyleLbl="revTx" presStyleIdx="0" presStyleCnt="3">
        <dgm:presLayoutVars>
          <dgm:chMax val="0"/>
          <dgm:chPref val="0"/>
          <dgm:bulletEnabled val="1"/>
        </dgm:presLayoutVars>
      </dgm:prSet>
      <dgm:spPr/>
    </dgm:pt>
    <dgm:pt modelId="{8572CEDC-9AD6-4AF6-B739-68C5C1F184EB}" type="pres">
      <dgm:prSet presAssocID="{C2163B07-849D-4D7A-AFA3-F6EB931AE347}" presName="Triangle" presStyleLbl="alignNode1" presStyleIdx="1" presStyleCnt="5"/>
      <dgm:spPr>
        <a:solidFill>
          <a:srgbClr val="E41937"/>
        </a:solidFill>
      </dgm:spPr>
    </dgm:pt>
    <dgm:pt modelId="{78A37E48-8E5C-476B-A275-A738EB39D691}" type="pres">
      <dgm:prSet presAssocID="{FA3CAC3D-99E0-4A1A-B263-D34D30A92DED}" presName="sibTrans" presStyleCnt="0"/>
      <dgm:spPr/>
    </dgm:pt>
    <dgm:pt modelId="{D829B12E-9606-4444-9D15-CA32516D6043}" type="pres">
      <dgm:prSet presAssocID="{FA3CAC3D-99E0-4A1A-B263-D34D30A92DED}" presName="space" presStyleCnt="0"/>
      <dgm:spPr/>
    </dgm:pt>
    <dgm:pt modelId="{501B862A-701B-4A30-B2E1-8C319E99AC77}" type="pres">
      <dgm:prSet presAssocID="{A7760BD8-35E1-456C-9C93-9C24EB0579AD}" presName="composite" presStyleCnt="0"/>
      <dgm:spPr/>
    </dgm:pt>
    <dgm:pt modelId="{4A0163B2-2AC7-4CEF-955F-70B0EEC48AF6}" type="pres">
      <dgm:prSet presAssocID="{A7760BD8-35E1-456C-9C93-9C24EB0579AD}" presName="LShape" presStyleLbl="alignNode1" presStyleIdx="2" presStyleCnt="5"/>
      <dgm:spPr>
        <a:solidFill>
          <a:srgbClr val="003986"/>
        </a:solidFill>
      </dgm:spPr>
    </dgm:pt>
    <dgm:pt modelId="{5F74D650-F5A8-48AE-A77F-F2D5C6E0DF05}" type="pres">
      <dgm:prSet presAssocID="{A7760BD8-35E1-456C-9C93-9C24EB0579AD}" presName="ParentText" presStyleLbl="revTx" presStyleIdx="1" presStyleCnt="3">
        <dgm:presLayoutVars>
          <dgm:chMax val="0"/>
          <dgm:chPref val="0"/>
          <dgm:bulletEnabled val="1"/>
        </dgm:presLayoutVars>
      </dgm:prSet>
      <dgm:spPr/>
    </dgm:pt>
    <dgm:pt modelId="{B039E14B-4FDE-4FAC-ABFE-7C1F1F57E33A}" type="pres">
      <dgm:prSet presAssocID="{A7760BD8-35E1-456C-9C93-9C24EB0579AD}" presName="Triangle" presStyleLbl="alignNode1" presStyleIdx="3" presStyleCnt="5"/>
      <dgm:spPr>
        <a:solidFill>
          <a:srgbClr val="E41937"/>
        </a:solidFill>
      </dgm:spPr>
    </dgm:pt>
    <dgm:pt modelId="{75F49669-7269-4B59-AB6D-79D6BBEA61D1}" type="pres">
      <dgm:prSet presAssocID="{78A36953-ABA7-4C05-989D-989865DD978A}" presName="sibTrans" presStyleCnt="0"/>
      <dgm:spPr/>
    </dgm:pt>
    <dgm:pt modelId="{6BCE4117-408A-4452-814C-A71BD5179E9C}" type="pres">
      <dgm:prSet presAssocID="{78A36953-ABA7-4C05-989D-989865DD978A}" presName="space" presStyleCnt="0"/>
      <dgm:spPr/>
    </dgm:pt>
    <dgm:pt modelId="{7D998FD2-9951-46D0-8844-F6AE709DE02B}" type="pres">
      <dgm:prSet presAssocID="{82080558-A2E9-41E3-B718-01DAA930CEB8}" presName="composite" presStyleCnt="0"/>
      <dgm:spPr/>
    </dgm:pt>
    <dgm:pt modelId="{22422F7C-AC99-4BF1-AD35-827C019F5DE7}" type="pres">
      <dgm:prSet presAssocID="{82080558-A2E9-41E3-B718-01DAA930CEB8}" presName="LShape" presStyleLbl="alignNode1" presStyleIdx="4" presStyleCnt="5"/>
      <dgm:spPr>
        <a:solidFill>
          <a:srgbClr val="003986"/>
        </a:solidFill>
      </dgm:spPr>
    </dgm:pt>
    <dgm:pt modelId="{A6B68803-DD78-4BBA-81EC-BF74974D4248}" type="pres">
      <dgm:prSet presAssocID="{82080558-A2E9-41E3-B718-01DAA930CEB8}" presName="ParentText" presStyleLbl="revTx" presStyleIdx="2" presStyleCnt="3">
        <dgm:presLayoutVars>
          <dgm:chMax val="0"/>
          <dgm:chPref val="0"/>
          <dgm:bulletEnabled val="1"/>
        </dgm:presLayoutVars>
      </dgm:prSet>
      <dgm:spPr/>
    </dgm:pt>
  </dgm:ptLst>
  <dgm:cxnLst>
    <dgm:cxn modelId="{9EE79304-42FA-43A1-B03F-BC550946C85F}" type="presOf" srcId="{A7760BD8-35E1-456C-9C93-9C24EB0579AD}" destId="{5F74D650-F5A8-48AE-A77F-F2D5C6E0DF05}" srcOrd="0" destOrd="0" presId="urn:microsoft.com/office/officeart/2009/3/layout/StepUpProcess"/>
    <dgm:cxn modelId="{51890109-9F8C-4B3B-9CEF-F9312EC741AE}" srcId="{C2163B07-849D-4D7A-AFA3-F6EB931AE347}" destId="{3CE661EF-72DE-4880-BB22-892BC69CA4C0}" srcOrd="0" destOrd="0" parTransId="{8BFF3058-02CA-4CC4-A043-CB5778AEAAC7}" sibTransId="{7998974F-C1E4-4B62-A7D6-43D8C8F90539}"/>
    <dgm:cxn modelId="{6E603C0B-F3FA-4B8D-9AF6-A274ACED8A7A}" type="presOf" srcId="{737D3932-36FA-476E-9C5F-EB89F45A5C31}" destId="{5F74D650-F5A8-48AE-A77F-F2D5C6E0DF05}" srcOrd="0" destOrd="1" presId="urn:microsoft.com/office/officeart/2009/3/layout/StepUpProcess"/>
    <dgm:cxn modelId="{2425880B-D792-44C4-85F9-B70B4A8A450C}" type="presOf" srcId="{73A04E38-0B8C-4FA0-B028-721AB430BBF9}" destId="{A6B68803-DD78-4BBA-81EC-BF74974D4248}" srcOrd="0" destOrd="1" presId="urn:microsoft.com/office/officeart/2009/3/layout/StepUpProcess"/>
    <dgm:cxn modelId="{2DCF9D0D-52A6-4286-A031-FD661EAF886B}" type="presOf" srcId="{620AA522-5A12-4FB5-9DEE-F2EA90E51F9A}" destId="{27017F45-1448-438A-B5C3-8FC40E693786}" srcOrd="0" destOrd="2" presId="urn:microsoft.com/office/officeart/2009/3/layout/StepUpProcess"/>
    <dgm:cxn modelId="{5B269210-BCC4-461F-80FF-AD59B928436F}" type="presOf" srcId="{335EC626-2C78-4BFD-8030-D70A4FF9ADBA}" destId="{5F74D650-F5A8-48AE-A77F-F2D5C6E0DF05}" srcOrd="0" destOrd="2" presId="urn:microsoft.com/office/officeart/2009/3/layout/StepUpProcess"/>
    <dgm:cxn modelId="{01A75232-AE7F-481D-9766-05851EC48B84}" type="presOf" srcId="{4CA5C024-0A29-47B7-8761-E1904D76E15E}" destId="{5F74D650-F5A8-48AE-A77F-F2D5C6E0DF05}" srcOrd="0" destOrd="3" presId="urn:microsoft.com/office/officeart/2009/3/layout/StepUpProcess"/>
    <dgm:cxn modelId="{C44E3F37-3628-4F1C-A50A-DE252DC74285}" type="presOf" srcId="{CE1D4C31-58A8-42BC-8F7F-44D5D243F66E}" destId="{FDFF85B2-2B48-477E-B68B-DF6409883483}" srcOrd="0" destOrd="0" presId="urn:microsoft.com/office/officeart/2009/3/layout/StepUpProcess"/>
    <dgm:cxn modelId="{7DD52E3D-A0B4-4633-A40D-56CEA807177E}" srcId="{C2163B07-849D-4D7A-AFA3-F6EB931AE347}" destId="{620AA522-5A12-4FB5-9DEE-F2EA90E51F9A}" srcOrd="1" destOrd="0" parTransId="{EC922BDC-69C8-4226-94C9-36A80D12F546}" sibTransId="{FF17710E-33EA-4E13-9F9E-3E21DE8801A4}"/>
    <dgm:cxn modelId="{7A75865E-7778-4987-B9B8-1629C4BE4201}" srcId="{CE1D4C31-58A8-42BC-8F7F-44D5D243F66E}" destId="{C2163B07-849D-4D7A-AFA3-F6EB931AE347}" srcOrd="0" destOrd="0" parTransId="{09C41D2D-8B0C-4262-9F63-11D33A579046}" sibTransId="{FA3CAC3D-99E0-4A1A-B263-D34D30A92DED}"/>
    <dgm:cxn modelId="{80F53961-8D7F-402E-874B-E4655EAABD5A}" srcId="{CE1D4C31-58A8-42BC-8F7F-44D5D243F66E}" destId="{A7760BD8-35E1-456C-9C93-9C24EB0579AD}" srcOrd="1" destOrd="0" parTransId="{37F5B759-93E6-4FDA-AEE1-9AF7F8413B62}" sibTransId="{78A36953-ABA7-4C05-989D-989865DD978A}"/>
    <dgm:cxn modelId="{EF63974D-6547-453B-B760-32B1EBD49005}" type="presOf" srcId="{C2163B07-849D-4D7A-AFA3-F6EB931AE347}" destId="{27017F45-1448-438A-B5C3-8FC40E693786}" srcOrd="0" destOrd="0" presId="urn:microsoft.com/office/officeart/2009/3/layout/StepUpProcess"/>
    <dgm:cxn modelId="{0A40C35A-7C7C-4585-B0DE-94A2ADDC2DCA}" srcId="{737D3932-36FA-476E-9C5F-EB89F45A5C31}" destId="{E9130D5B-0277-4F64-AD2B-E2C56FDDA2FD}" srcOrd="2" destOrd="0" parTransId="{F68B85E5-3F9F-4481-A1C0-AA8F90A45054}" sibTransId="{865C35AF-FB8A-475C-9490-FCC7C7784272}"/>
    <dgm:cxn modelId="{4EFA5A7E-1B7D-4C2E-BB48-8E08BB3D03FE}" type="presOf" srcId="{E9130D5B-0277-4F64-AD2B-E2C56FDDA2FD}" destId="{5F74D650-F5A8-48AE-A77F-F2D5C6E0DF05}" srcOrd="0" destOrd="4" presId="urn:microsoft.com/office/officeart/2009/3/layout/StepUpProcess"/>
    <dgm:cxn modelId="{7479D289-88E1-48A6-8685-D64E691F6676}" srcId="{A7760BD8-35E1-456C-9C93-9C24EB0579AD}" destId="{737D3932-36FA-476E-9C5F-EB89F45A5C31}" srcOrd="0" destOrd="0" parTransId="{C1D282CE-11F4-4232-A92E-EF7C841900A1}" sibTransId="{7F4CDA61-D6FB-4D11-870D-0150806C2B3A}"/>
    <dgm:cxn modelId="{0DCFC7C2-AE0B-4804-B8A9-A541D482AC72}" type="presOf" srcId="{82080558-A2E9-41E3-B718-01DAA930CEB8}" destId="{A6B68803-DD78-4BBA-81EC-BF74974D4248}" srcOrd="0" destOrd="0" presId="urn:microsoft.com/office/officeart/2009/3/layout/StepUpProcess"/>
    <dgm:cxn modelId="{455E0DDD-7D2B-4FB0-8A39-F622CC90B1E4}" srcId="{82080558-A2E9-41E3-B718-01DAA930CEB8}" destId="{73A04E38-0B8C-4FA0-B028-721AB430BBF9}" srcOrd="0" destOrd="0" parTransId="{85230B3B-7E88-47DA-897A-AE80C2EC0F1B}" sibTransId="{5CDFFFBD-1954-412A-90B4-39322C863C37}"/>
    <dgm:cxn modelId="{8C1A66DD-AC04-42AA-8351-72F8A1BAA75C}" srcId="{737D3932-36FA-476E-9C5F-EB89F45A5C31}" destId="{335EC626-2C78-4BFD-8030-D70A4FF9ADBA}" srcOrd="0" destOrd="0" parTransId="{AC5F6C85-596A-4BF4-9104-D84F3EC6F793}" sibTransId="{63D6562D-0676-464F-AC30-CF7596C24B2B}"/>
    <dgm:cxn modelId="{3A952CEA-E599-47B0-B18D-C1C63EEC6AAE}" srcId="{CE1D4C31-58A8-42BC-8F7F-44D5D243F66E}" destId="{82080558-A2E9-41E3-B718-01DAA930CEB8}" srcOrd="2" destOrd="0" parTransId="{CC2AA405-9324-4ECA-B2F2-E46469F2DFFC}" sibTransId="{17C9F2E0-DC8B-495D-A4C2-7E9F670654A9}"/>
    <dgm:cxn modelId="{48227BF0-289D-4850-98D7-C478299FA330}" type="presOf" srcId="{3CE661EF-72DE-4880-BB22-892BC69CA4C0}" destId="{27017F45-1448-438A-B5C3-8FC40E693786}" srcOrd="0" destOrd="1" presId="urn:microsoft.com/office/officeart/2009/3/layout/StepUpProcess"/>
    <dgm:cxn modelId="{8E353CFE-DF8D-495D-9830-F234FB61FDF1}" srcId="{737D3932-36FA-476E-9C5F-EB89F45A5C31}" destId="{4CA5C024-0A29-47B7-8761-E1904D76E15E}" srcOrd="1" destOrd="0" parTransId="{438F8A91-25D1-46BF-9CAE-BC88080EBB95}" sibTransId="{FD434778-1F7F-4FAF-B2D6-F2A8BB71A2CF}"/>
    <dgm:cxn modelId="{BC3CF05D-4A84-4CC8-8095-563902399684}" type="presParOf" srcId="{FDFF85B2-2B48-477E-B68B-DF6409883483}" destId="{6C80A715-039E-4DD6-BE4A-98E556E529A8}" srcOrd="0" destOrd="0" presId="urn:microsoft.com/office/officeart/2009/3/layout/StepUpProcess"/>
    <dgm:cxn modelId="{B23F8F61-7839-43C6-86EB-0A5E165B776E}" type="presParOf" srcId="{6C80A715-039E-4DD6-BE4A-98E556E529A8}" destId="{B3E8F125-9FC5-4D08-AA2E-8C5C257B8D58}" srcOrd="0" destOrd="0" presId="urn:microsoft.com/office/officeart/2009/3/layout/StepUpProcess"/>
    <dgm:cxn modelId="{03FD337D-8E15-4645-901B-598DEE73D7BA}" type="presParOf" srcId="{6C80A715-039E-4DD6-BE4A-98E556E529A8}" destId="{27017F45-1448-438A-B5C3-8FC40E693786}" srcOrd="1" destOrd="0" presId="urn:microsoft.com/office/officeart/2009/3/layout/StepUpProcess"/>
    <dgm:cxn modelId="{86B578B3-58C2-4B98-8A60-4C50585102C8}" type="presParOf" srcId="{6C80A715-039E-4DD6-BE4A-98E556E529A8}" destId="{8572CEDC-9AD6-4AF6-B739-68C5C1F184EB}" srcOrd="2" destOrd="0" presId="urn:microsoft.com/office/officeart/2009/3/layout/StepUpProcess"/>
    <dgm:cxn modelId="{B13D0D04-C87D-44E6-8C99-32CE9F689EB9}" type="presParOf" srcId="{FDFF85B2-2B48-477E-B68B-DF6409883483}" destId="{78A37E48-8E5C-476B-A275-A738EB39D691}" srcOrd="1" destOrd="0" presId="urn:microsoft.com/office/officeart/2009/3/layout/StepUpProcess"/>
    <dgm:cxn modelId="{E99E0A12-434A-4D91-A946-0793B56AEE4C}" type="presParOf" srcId="{78A37E48-8E5C-476B-A275-A738EB39D691}" destId="{D829B12E-9606-4444-9D15-CA32516D6043}" srcOrd="0" destOrd="0" presId="urn:microsoft.com/office/officeart/2009/3/layout/StepUpProcess"/>
    <dgm:cxn modelId="{C5DC38D8-52CC-445F-B97D-288E6307C9B2}" type="presParOf" srcId="{FDFF85B2-2B48-477E-B68B-DF6409883483}" destId="{501B862A-701B-4A30-B2E1-8C319E99AC77}" srcOrd="2" destOrd="0" presId="urn:microsoft.com/office/officeart/2009/3/layout/StepUpProcess"/>
    <dgm:cxn modelId="{B0E9CB2E-7D55-4B67-A777-EFC60EE7B229}" type="presParOf" srcId="{501B862A-701B-4A30-B2E1-8C319E99AC77}" destId="{4A0163B2-2AC7-4CEF-955F-70B0EEC48AF6}" srcOrd="0" destOrd="0" presId="urn:microsoft.com/office/officeart/2009/3/layout/StepUpProcess"/>
    <dgm:cxn modelId="{A9B7B21B-8EB6-4F9F-BF6E-ECCC2A1F58BF}" type="presParOf" srcId="{501B862A-701B-4A30-B2E1-8C319E99AC77}" destId="{5F74D650-F5A8-48AE-A77F-F2D5C6E0DF05}" srcOrd="1" destOrd="0" presId="urn:microsoft.com/office/officeart/2009/3/layout/StepUpProcess"/>
    <dgm:cxn modelId="{2FF92B6A-84FE-4699-B4C8-777F67204D53}" type="presParOf" srcId="{501B862A-701B-4A30-B2E1-8C319E99AC77}" destId="{B039E14B-4FDE-4FAC-ABFE-7C1F1F57E33A}" srcOrd="2" destOrd="0" presId="urn:microsoft.com/office/officeart/2009/3/layout/StepUpProcess"/>
    <dgm:cxn modelId="{CF2E2BBF-9C27-4EDA-BB77-695F61D1CAC5}" type="presParOf" srcId="{FDFF85B2-2B48-477E-B68B-DF6409883483}" destId="{75F49669-7269-4B59-AB6D-79D6BBEA61D1}" srcOrd="3" destOrd="0" presId="urn:microsoft.com/office/officeart/2009/3/layout/StepUpProcess"/>
    <dgm:cxn modelId="{9FC144F8-BC39-426D-8525-E568322137A6}" type="presParOf" srcId="{75F49669-7269-4B59-AB6D-79D6BBEA61D1}" destId="{6BCE4117-408A-4452-814C-A71BD5179E9C}" srcOrd="0" destOrd="0" presId="urn:microsoft.com/office/officeart/2009/3/layout/StepUpProcess"/>
    <dgm:cxn modelId="{615BF6D9-3389-417D-A654-1BB3FB735752}" type="presParOf" srcId="{FDFF85B2-2B48-477E-B68B-DF6409883483}" destId="{7D998FD2-9951-46D0-8844-F6AE709DE02B}" srcOrd="4" destOrd="0" presId="urn:microsoft.com/office/officeart/2009/3/layout/StepUpProcess"/>
    <dgm:cxn modelId="{E240EEC8-B9B7-4DA5-9D3E-A6A76DB0E0A3}" type="presParOf" srcId="{7D998FD2-9951-46D0-8844-F6AE709DE02B}" destId="{22422F7C-AC99-4BF1-AD35-827C019F5DE7}" srcOrd="0" destOrd="0" presId="urn:microsoft.com/office/officeart/2009/3/layout/StepUpProcess"/>
    <dgm:cxn modelId="{F5436336-E0B7-4B4C-82C7-77D839BB70F6}" type="presParOf" srcId="{7D998FD2-9951-46D0-8844-F6AE709DE02B}" destId="{A6B68803-DD78-4BBA-81EC-BF74974D4248}"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36A3E-934D-49E6-B91C-B013514DE416}">
      <dsp:nvSpPr>
        <dsp:cNvPr id="0" name=""/>
        <dsp:cNvSpPr/>
      </dsp:nvSpPr>
      <dsp:spPr>
        <a:xfrm>
          <a:off x="889894" y="0"/>
          <a:ext cx="5223531" cy="5223531"/>
        </a:xfrm>
        <a:prstGeom prst="triangle">
          <a:avLst/>
        </a:prstGeom>
        <a:gradFill rotWithShape="0">
          <a:gsLst>
            <a:gs pos="0">
              <a:srgbClr val="E41937"/>
            </a:gs>
            <a:gs pos="64000">
              <a:srgbClr val="31A6D8"/>
            </a:gs>
            <a:gs pos="83000">
              <a:srgbClr val="003986"/>
            </a:gs>
            <a:gs pos="100000">
              <a:srgbClr val="003986"/>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5FDC3-5BF4-4C04-A49B-47BB1FF9606F}">
      <dsp:nvSpPr>
        <dsp:cNvPr id="0" name=""/>
        <dsp:cNvSpPr/>
      </dsp:nvSpPr>
      <dsp:spPr>
        <a:xfrm>
          <a:off x="3501659" y="522863"/>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Celebrations and Signature Events: Impacting Tourism and Economic Development </a:t>
          </a:r>
        </a:p>
      </dsp:txBody>
      <dsp:txXfrm>
        <a:off x="3537916" y="559120"/>
        <a:ext cx="3322781" cy="670206"/>
      </dsp:txXfrm>
    </dsp:sp>
    <dsp:sp modelId="{CDC27CDD-04FC-4EFC-93DC-6410C8E6A77D}">
      <dsp:nvSpPr>
        <dsp:cNvPr id="0" name=""/>
        <dsp:cNvSpPr/>
      </dsp:nvSpPr>
      <dsp:spPr>
        <a:xfrm>
          <a:off x="3501659" y="1358424"/>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Ohio Originals: Highlighting Points of Pride &amp; Unity </a:t>
          </a:r>
        </a:p>
      </dsp:txBody>
      <dsp:txXfrm>
        <a:off x="3537916" y="1394681"/>
        <a:ext cx="3322781" cy="670206"/>
      </dsp:txXfrm>
    </dsp:sp>
    <dsp:sp modelId="{22231ADF-BE18-4D9C-A8B3-67CF6694C2CB}">
      <dsp:nvSpPr>
        <dsp:cNvPr id="0" name=""/>
        <dsp:cNvSpPr/>
      </dsp:nvSpPr>
      <dsp:spPr>
        <a:xfrm>
          <a:off x="3501659" y="2193985"/>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Engaging Youth and Lifelong Learners: Education &amp; Scholarship </a:t>
          </a:r>
        </a:p>
      </dsp:txBody>
      <dsp:txXfrm>
        <a:off x="3537916" y="2230242"/>
        <a:ext cx="3322781" cy="670206"/>
      </dsp:txXfrm>
    </dsp:sp>
    <dsp:sp modelId="{0B5CFE9D-3812-4C7F-BDCE-65DBD896539F}">
      <dsp:nvSpPr>
        <dsp:cNvPr id="0" name=""/>
        <dsp:cNvSpPr/>
      </dsp:nvSpPr>
      <dsp:spPr>
        <a:xfrm>
          <a:off x="3501659" y="3029545"/>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Inclusive Statewide Engagement: Museums, Arts &amp; Culture </a:t>
          </a:r>
        </a:p>
      </dsp:txBody>
      <dsp:txXfrm>
        <a:off x="3537916" y="3065802"/>
        <a:ext cx="3322781" cy="670206"/>
      </dsp:txXfrm>
    </dsp:sp>
    <dsp:sp modelId="{9CE78039-F16B-4751-8DAE-17AFF90A6C1C}">
      <dsp:nvSpPr>
        <dsp:cNvPr id="0" name=""/>
        <dsp:cNvSpPr/>
      </dsp:nvSpPr>
      <dsp:spPr>
        <a:xfrm>
          <a:off x="3501659" y="3865106"/>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Telling Ohio Stories: Highlighting stories of Ohioans past and present </a:t>
          </a:r>
        </a:p>
      </dsp:txBody>
      <dsp:txXfrm>
        <a:off x="3537916" y="3901363"/>
        <a:ext cx="3322781" cy="670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3BFBF-109B-4FD7-B7E7-7CB52ADA15AC}">
      <dsp:nvSpPr>
        <dsp:cNvPr id="0" name=""/>
        <dsp:cNvSpPr/>
      </dsp:nvSpPr>
      <dsp:spPr>
        <a:xfrm>
          <a:off x="0" y="0"/>
          <a:ext cx="7413672" cy="5302007"/>
        </a:xfrm>
        <a:prstGeom prst="rect">
          <a:avLst/>
        </a:prstGeom>
        <a:solidFill>
          <a:srgbClr val="0039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Spring 2024 Cycle</a:t>
          </a:r>
        </a:p>
      </dsp:txBody>
      <dsp:txXfrm>
        <a:off x="0" y="0"/>
        <a:ext cx="7413672" cy="2863083"/>
      </dsp:txXfrm>
    </dsp:sp>
    <dsp:sp modelId="{524AB504-FDBD-4206-A63B-8BC9129249EC}">
      <dsp:nvSpPr>
        <dsp:cNvPr id="0" name=""/>
        <dsp:cNvSpPr/>
      </dsp:nvSpPr>
      <dsp:spPr>
        <a:xfrm>
          <a:off x="3619" y="2757043"/>
          <a:ext cx="1234405" cy="2438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Grant Application available: </a:t>
          </a:r>
          <a:r>
            <a:rPr lang="en-US" sz="1400" b="1" kern="1200" dirty="0"/>
            <a:t>January 15, 2024</a:t>
          </a:r>
        </a:p>
      </dsp:txBody>
      <dsp:txXfrm>
        <a:off x="3619" y="2757043"/>
        <a:ext cx="1234405" cy="2438923"/>
      </dsp:txXfrm>
    </dsp:sp>
    <dsp:sp modelId="{C92EA589-990A-4656-ADCC-45D0052109A2}">
      <dsp:nvSpPr>
        <dsp:cNvPr id="0" name=""/>
        <dsp:cNvSpPr/>
      </dsp:nvSpPr>
      <dsp:spPr>
        <a:xfrm>
          <a:off x="1238025" y="2757043"/>
          <a:ext cx="1234405" cy="2438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Grant Applications due: </a:t>
          </a:r>
          <a:r>
            <a:rPr lang="en-US" sz="1400" b="1" kern="1200" dirty="0"/>
            <a:t>March 15, 2024</a:t>
          </a:r>
          <a:endParaRPr lang="en-US" sz="1400" kern="1200" dirty="0"/>
        </a:p>
      </dsp:txBody>
      <dsp:txXfrm>
        <a:off x="1238025" y="2757043"/>
        <a:ext cx="1234405" cy="2438923"/>
      </dsp:txXfrm>
    </dsp:sp>
    <dsp:sp modelId="{D9241C69-4838-45AF-9EA7-FE4DC190D74D}">
      <dsp:nvSpPr>
        <dsp:cNvPr id="0" name=""/>
        <dsp:cNvSpPr/>
      </dsp:nvSpPr>
      <dsp:spPr>
        <a:xfrm>
          <a:off x="2472430" y="2757043"/>
          <a:ext cx="1234405" cy="2438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Grant Cycle Webinar I: </a:t>
          </a:r>
          <a:r>
            <a:rPr lang="en-US" sz="1400" b="1" kern="1200" dirty="0"/>
            <a:t>February 6</a:t>
          </a:r>
        </a:p>
      </dsp:txBody>
      <dsp:txXfrm>
        <a:off x="2472430" y="2757043"/>
        <a:ext cx="1234405" cy="2438923"/>
      </dsp:txXfrm>
    </dsp:sp>
    <dsp:sp modelId="{6DC77127-5F2B-4E57-8FD3-090374346E25}">
      <dsp:nvSpPr>
        <dsp:cNvPr id="0" name=""/>
        <dsp:cNvSpPr/>
      </dsp:nvSpPr>
      <dsp:spPr>
        <a:xfrm>
          <a:off x="3706836" y="2757043"/>
          <a:ext cx="1234405" cy="2438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Grant Cycle Webinar II: </a:t>
          </a:r>
          <a:r>
            <a:rPr lang="en-US" sz="1400" b="1" i="0" kern="1200" dirty="0"/>
            <a:t>March 6</a:t>
          </a:r>
        </a:p>
      </dsp:txBody>
      <dsp:txXfrm>
        <a:off x="3706836" y="2757043"/>
        <a:ext cx="1234405" cy="2438923"/>
      </dsp:txXfrm>
    </dsp:sp>
    <dsp:sp modelId="{7A719F59-7FDA-4D82-8BC7-CAA5F0201665}">
      <dsp:nvSpPr>
        <dsp:cNvPr id="0" name=""/>
        <dsp:cNvSpPr/>
      </dsp:nvSpPr>
      <dsp:spPr>
        <a:xfrm>
          <a:off x="4941241" y="2757043"/>
          <a:ext cx="1234405" cy="2438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Grant Decisions: </a:t>
          </a:r>
          <a:r>
            <a:rPr lang="en-US" sz="1400" b="1" kern="1200" dirty="0"/>
            <a:t>Mid-May 2024</a:t>
          </a:r>
        </a:p>
      </dsp:txBody>
      <dsp:txXfrm>
        <a:off x="4941241" y="2757043"/>
        <a:ext cx="1234405" cy="2438923"/>
      </dsp:txXfrm>
    </dsp:sp>
    <dsp:sp modelId="{417A33B9-A373-477C-8DF4-040FFA7DB1BE}">
      <dsp:nvSpPr>
        <dsp:cNvPr id="0" name=""/>
        <dsp:cNvSpPr/>
      </dsp:nvSpPr>
      <dsp:spPr>
        <a:xfrm>
          <a:off x="6175646" y="2757043"/>
          <a:ext cx="1234405" cy="2438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Period of performance: </a:t>
          </a:r>
          <a:r>
            <a:rPr lang="en-US" sz="1400" b="1" kern="1200" dirty="0"/>
            <a:t>June 15, 2024</a:t>
          </a:r>
          <a:r>
            <a:rPr lang="en-US" sz="1400" kern="1200" dirty="0"/>
            <a:t>, through </a:t>
          </a:r>
          <a:r>
            <a:rPr lang="en-US" sz="1400" b="1" kern="1200" dirty="0"/>
            <a:t>May 31, 2025</a:t>
          </a:r>
          <a:r>
            <a:rPr lang="en-US" sz="1400" kern="1200" dirty="0"/>
            <a:t>.</a:t>
          </a:r>
        </a:p>
      </dsp:txBody>
      <dsp:txXfrm>
        <a:off x="6175646" y="2757043"/>
        <a:ext cx="1234405" cy="2438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C6739-5DC0-4F24-AC72-60D64592FAD4}">
      <dsp:nvSpPr>
        <dsp:cNvPr id="0" name=""/>
        <dsp:cNvSpPr/>
      </dsp:nvSpPr>
      <dsp:spPr>
        <a:xfrm>
          <a:off x="0" y="96268"/>
          <a:ext cx="8249012" cy="873953"/>
        </a:xfrm>
        <a:prstGeom prst="roundRect">
          <a:avLst/>
        </a:prstGeom>
        <a:solidFill>
          <a:srgbClr val="E41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State agencies may not directly seek support. </a:t>
          </a:r>
        </a:p>
      </dsp:txBody>
      <dsp:txXfrm>
        <a:off x="42663" y="138931"/>
        <a:ext cx="8163686" cy="788627"/>
      </dsp:txXfrm>
    </dsp:sp>
    <dsp:sp modelId="{E2A5834B-7264-4907-81DA-FEEFF18084DD}">
      <dsp:nvSpPr>
        <dsp:cNvPr id="0" name=""/>
        <dsp:cNvSpPr/>
      </dsp:nvSpPr>
      <dsp:spPr>
        <a:xfrm>
          <a:off x="0" y="970222"/>
          <a:ext cx="8249012"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0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Must use a fiscal agent/sponsor or a Friends group to seek support for eligible activities. </a:t>
          </a:r>
        </a:p>
      </dsp:txBody>
      <dsp:txXfrm>
        <a:off x="0" y="970222"/>
        <a:ext cx="8249012" cy="535095"/>
      </dsp:txXfrm>
    </dsp:sp>
    <dsp:sp modelId="{925A9DD3-7187-4A26-8DE5-40C0E138AD82}">
      <dsp:nvSpPr>
        <dsp:cNvPr id="0" name=""/>
        <dsp:cNvSpPr/>
      </dsp:nvSpPr>
      <dsp:spPr>
        <a:xfrm>
          <a:off x="0" y="1505317"/>
          <a:ext cx="8249012" cy="873953"/>
        </a:xfrm>
        <a:prstGeom prst="roundRect">
          <a:avLst/>
        </a:prstGeom>
        <a:solidFill>
          <a:srgbClr val="0039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Eligible organizations when the funds are just used for 250th Anniversary related projects.  </a:t>
          </a:r>
        </a:p>
      </dsp:txBody>
      <dsp:txXfrm>
        <a:off x="42663" y="1547980"/>
        <a:ext cx="8163686" cy="788627"/>
      </dsp:txXfrm>
    </dsp:sp>
    <dsp:sp modelId="{5D090E4F-BBCA-47B0-A067-C18212593CC5}">
      <dsp:nvSpPr>
        <dsp:cNvPr id="0" name=""/>
        <dsp:cNvSpPr/>
      </dsp:nvSpPr>
      <dsp:spPr>
        <a:xfrm>
          <a:off x="0" y="2379270"/>
          <a:ext cx="8249012"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0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School Districts and other K-12 educational institutions</a:t>
          </a:r>
        </a:p>
        <a:p>
          <a:pPr marL="171450" lvl="1" indent="-171450" algn="l" defTabSz="755650">
            <a:lnSpc>
              <a:spcPct val="90000"/>
            </a:lnSpc>
            <a:spcBef>
              <a:spcPct val="0"/>
            </a:spcBef>
            <a:spcAft>
              <a:spcPct val="20000"/>
            </a:spcAft>
            <a:buChar char="•"/>
          </a:pPr>
          <a:r>
            <a:rPr lang="en-US" sz="1700" kern="1200" dirty="0"/>
            <a:t>Local and Regional Governmental entities (e.g. libraries and other local governments)</a:t>
          </a:r>
        </a:p>
        <a:p>
          <a:pPr marL="171450" lvl="1" indent="-171450" algn="l" defTabSz="755650">
            <a:lnSpc>
              <a:spcPct val="90000"/>
            </a:lnSpc>
            <a:spcBef>
              <a:spcPct val="0"/>
            </a:spcBef>
            <a:spcAft>
              <a:spcPct val="20000"/>
            </a:spcAft>
            <a:buChar char="•"/>
          </a:pPr>
          <a:r>
            <a:rPr lang="en-US" sz="1700" kern="1200" dirty="0"/>
            <a:t>Institutions of Higher Education </a:t>
          </a:r>
        </a:p>
        <a:p>
          <a:pPr marL="171450" lvl="1" indent="-171450" algn="l" defTabSz="755650">
            <a:lnSpc>
              <a:spcPct val="90000"/>
            </a:lnSpc>
            <a:spcBef>
              <a:spcPct val="0"/>
            </a:spcBef>
            <a:spcAft>
              <a:spcPct val="20000"/>
            </a:spcAft>
            <a:buChar char="•"/>
          </a:pPr>
          <a:r>
            <a:rPr lang="en-US" sz="1700" kern="1200"/>
            <a:t>Faith-based organizations</a:t>
          </a:r>
        </a:p>
        <a:p>
          <a:pPr marL="342900" lvl="2" indent="-171450" algn="l" defTabSz="755650">
            <a:lnSpc>
              <a:spcPct val="90000"/>
            </a:lnSpc>
            <a:spcBef>
              <a:spcPct val="0"/>
            </a:spcBef>
            <a:spcAft>
              <a:spcPct val="20000"/>
            </a:spcAft>
            <a:buChar char="•"/>
          </a:pPr>
          <a:r>
            <a:rPr lang="en-US" sz="1700" kern="1200"/>
            <a:t>Cannot advocate for religious beliefs as part of the funded activities  </a:t>
          </a:r>
        </a:p>
      </dsp:txBody>
      <dsp:txXfrm>
        <a:off x="0" y="2379270"/>
        <a:ext cx="8249012" cy="1457280"/>
      </dsp:txXfrm>
    </dsp:sp>
    <dsp:sp modelId="{6816214F-BB02-48C0-ADF5-74E1B7A74A19}">
      <dsp:nvSpPr>
        <dsp:cNvPr id="0" name=""/>
        <dsp:cNvSpPr/>
      </dsp:nvSpPr>
      <dsp:spPr>
        <a:xfrm>
          <a:off x="0" y="3836550"/>
          <a:ext cx="8249012" cy="873953"/>
        </a:xfrm>
        <a:prstGeom prst="roundRect">
          <a:avLst/>
        </a:prstGeom>
        <a:solidFill>
          <a:srgbClr val="31A6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Individual artists, authors, or performers </a:t>
          </a:r>
        </a:p>
      </dsp:txBody>
      <dsp:txXfrm>
        <a:off x="42663" y="3879213"/>
        <a:ext cx="8163686" cy="788627"/>
      </dsp:txXfrm>
    </dsp:sp>
    <dsp:sp modelId="{BA7771F1-4EF0-45A2-86B6-F874FE781AC7}">
      <dsp:nvSpPr>
        <dsp:cNvPr id="0" name=""/>
        <dsp:cNvSpPr/>
      </dsp:nvSpPr>
      <dsp:spPr>
        <a:xfrm>
          <a:off x="0" y="4710504"/>
          <a:ext cx="824901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0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Apply through a fiscal agent/sponsor.  </a:t>
          </a:r>
        </a:p>
      </dsp:txBody>
      <dsp:txXfrm>
        <a:off x="0" y="4710504"/>
        <a:ext cx="8249012" cy="364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D558C-B6C2-4B24-B65B-0F062A7DAC0E}">
      <dsp:nvSpPr>
        <dsp:cNvPr id="0" name=""/>
        <dsp:cNvSpPr/>
      </dsp:nvSpPr>
      <dsp:spPr>
        <a:xfrm>
          <a:off x="3995874" y="2175343"/>
          <a:ext cx="2186731" cy="759030"/>
        </a:xfrm>
        <a:custGeom>
          <a:avLst/>
          <a:gdLst/>
          <a:ahLst/>
          <a:cxnLst/>
          <a:rect l="0" t="0" r="0" b="0"/>
          <a:pathLst>
            <a:path>
              <a:moveTo>
                <a:pt x="0" y="0"/>
              </a:moveTo>
              <a:lnTo>
                <a:pt x="0" y="379515"/>
              </a:lnTo>
              <a:lnTo>
                <a:pt x="2186731" y="379515"/>
              </a:lnTo>
              <a:lnTo>
                <a:pt x="2186731" y="759030"/>
              </a:lnTo>
            </a:path>
          </a:pathLst>
        </a:custGeom>
        <a:noFill/>
        <a:ln w="12700" cap="flat" cmpd="sng" algn="ctr">
          <a:solidFill>
            <a:srgbClr val="003986"/>
          </a:solidFill>
          <a:prstDash val="solid"/>
          <a:miter lim="800000"/>
        </a:ln>
        <a:effectLst/>
      </dsp:spPr>
      <dsp:style>
        <a:lnRef idx="2">
          <a:scrgbClr r="0" g="0" b="0"/>
        </a:lnRef>
        <a:fillRef idx="0">
          <a:scrgbClr r="0" g="0" b="0"/>
        </a:fillRef>
        <a:effectRef idx="0">
          <a:scrgbClr r="0" g="0" b="0"/>
        </a:effectRef>
        <a:fontRef idx="minor"/>
      </dsp:style>
    </dsp:sp>
    <dsp:sp modelId="{BA58E316-6747-43B9-A730-90EDB55D69D2}">
      <dsp:nvSpPr>
        <dsp:cNvPr id="0" name=""/>
        <dsp:cNvSpPr/>
      </dsp:nvSpPr>
      <dsp:spPr>
        <a:xfrm>
          <a:off x="1809142" y="2175343"/>
          <a:ext cx="2186731" cy="759030"/>
        </a:xfrm>
        <a:custGeom>
          <a:avLst/>
          <a:gdLst/>
          <a:ahLst/>
          <a:cxnLst/>
          <a:rect l="0" t="0" r="0" b="0"/>
          <a:pathLst>
            <a:path>
              <a:moveTo>
                <a:pt x="2186731" y="0"/>
              </a:moveTo>
              <a:lnTo>
                <a:pt x="2186731" y="379515"/>
              </a:lnTo>
              <a:lnTo>
                <a:pt x="0" y="379515"/>
              </a:lnTo>
              <a:lnTo>
                <a:pt x="0" y="759030"/>
              </a:lnTo>
            </a:path>
          </a:pathLst>
        </a:custGeom>
        <a:noFill/>
        <a:ln w="12700" cap="flat" cmpd="sng" algn="ctr">
          <a:solidFill>
            <a:srgbClr val="003986"/>
          </a:solidFill>
          <a:prstDash val="solid"/>
          <a:miter lim="800000"/>
        </a:ln>
        <a:effectLst/>
      </dsp:spPr>
      <dsp:style>
        <a:lnRef idx="2">
          <a:scrgbClr r="0" g="0" b="0"/>
        </a:lnRef>
        <a:fillRef idx="0">
          <a:scrgbClr r="0" g="0" b="0"/>
        </a:fillRef>
        <a:effectRef idx="0">
          <a:scrgbClr r="0" g="0" b="0"/>
        </a:effectRef>
        <a:fontRef idx="minor"/>
      </dsp:style>
    </dsp:sp>
    <dsp:sp modelId="{E82CBA73-114C-48F1-BFD8-3B33DADC53C2}">
      <dsp:nvSpPr>
        <dsp:cNvPr id="0" name=""/>
        <dsp:cNvSpPr/>
      </dsp:nvSpPr>
      <dsp:spPr>
        <a:xfrm>
          <a:off x="2188658" y="368127"/>
          <a:ext cx="3614431" cy="1807215"/>
        </a:xfrm>
        <a:prstGeom prst="rect">
          <a:avLst/>
        </a:prstGeom>
        <a:solidFill>
          <a:srgbClr val="31A6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The grants are available for projects, programming, and non-capital physical investments.* </a:t>
          </a:r>
        </a:p>
      </dsp:txBody>
      <dsp:txXfrm>
        <a:off x="2188658" y="368127"/>
        <a:ext cx="3614431" cy="1807215"/>
      </dsp:txXfrm>
    </dsp:sp>
    <dsp:sp modelId="{04F3DE02-985D-44FF-8CAF-66604961DD5C}">
      <dsp:nvSpPr>
        <dsp:cNvPr id="0" name=""/>
        <dsp:cNvSpPr/>
      </dsp:nvSpPr>
      <dsp:spPr>
        <a:xfrm>
          <a:off x="1926" y="2934374"/>
          <a:ext cx="3614431" cy="1807215"/>
        </a:xfrm>
        <a:prstGeom prst="rect">
          <a:avLst/>
        </a:prstGeom>
        <a:solidFill>
          <a:srgbClr val="0039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A project grant supports a specific set of activities that has a clear beginning and end point and a specific set of pre-established outputs and outcomes.  </a:t>
          </a:r>
        </a:p>
      </dsp:txBody>
      <dsp:txXfrm>
        <a:off x="1926" y="2934374"/>
        <a:ext cx="3614431" cy="1807215"/>
      </dsp:txXfrm>
    </dsp:sp>
    <dsp:sp modelId="{6C73DEFA-A6B1-4605-B0C1-7FB4829D9CD4}">
      <dsp:nvSpPr>
        <dsp:cNvPr id="0" name=""/>
        <dsp:cNvSpPr/>
      </dsp:nvSpPr>
      <dsp:spPr>
        <a:xfrm>
          <a:off x="4375389" y="2934374"/>
          <a:ext cx="3614431" cy="1807215"/>
        </a:xfrm>
        <a:prstGeom prst="rect">
          <a:avLst/>
        </a:prstGeom>
        <a:solidFill>
          <a:srgbClr val="E41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Physical plant investments must align with the purpose of the grant program</a:t>
          </a:r>
        </a:p>
      </dsp:txBody>
      <dsp:txXfrm>
        <a:off x="4375389" y="2934374"/>
        <a:ext cx="3614431" cy="18072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2CB2E-1FEA-4BEC-B997-AC63858E1F67}">
      <dsp:nvSpPr>
        <dsp:cNvPr id="0" name=""/>
        <dsp:cNvSpPr/>
      </dsp:nvSpPr>
      <dsp:spPr>
        <a:xfrm>
          <a:off x="4658" y="271210"/>
          <a:ext cx="2382961"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a:t>Cost-share</a:t>
          </a:r>
        </a:p>
      </dsp:txBody>
      <dsp:txXfrm>
        <a:off x="4658" y="271210"/>
        <a:ext cx="2382961" cy="297000"/>
      </dsp:txXfrm>
    </dsp:sp>
    <dsp:sp modelId="{0D93FC66-CEC2-4235-BC5E-4AEAF369342B}">
      <dsp:nvSpPr>
        <dsp:cNvPr id="0" name=""/>
        <dsp:cNvSpPr/>
      </dsp:nvSpPr>
      <dsp:spPr>
        <a:xfrm>
          <a:off x="2387620" y="150553"/>
          <a:ext cx="476592" cy="5383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E4FA21-751D-4535-9CAD-47CA54F58358}">
      <dsp:nvSpPr>
        <dsp:cNvPr id="0" name=""/>
        <dsp:cNvSpPr/>
      </dsp:nvSpPr>
      <dsp:spPr>
        <a:xfrm>
          <a:off x="3054849" y="150553"/>
          <a:ext cx="6481655" cy="538312"/>
        </a:xfrm>
        <a:prstGeom prst="rect">
          <a:avLst/>
        </a:prstGeom>
        <a:solidFill>
          <a:srgbClr val="31A6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a:t>No cost-share is required. Sponsoring organizations will report the full cost of the project. </a:t>
          </a:r>
        </a:p>
      </dsp:txBody>
      <dsp:txXfrm>
        <a:off x="3054849" y="150553"/>
        <a:ext cx="6481655" cy="538312"/>
      </dsp:txXfrm>
    </dsp:sp>
    <dsp:sp modelId="{D0B370F7-D727-4EE0-AD01-F87A99BB514D}">
      <dsp:nvSpPr>
        <dsp:cNvPr id="0" name=""/>
        <dsp:cNvSpPr/>
      </dsp:nvSpPr>
      <dsp:spPr>
        <a:xfrm>
          <a:off x="4658" y="1373991"/>
          <a:ext cx="2382961"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a:t>Eligible costs include</a:t>
          </a:r>
        </a:p>
      </dsp:txBody>
      <dsp:txXfrm>
        <a:off x="4658" y="1373991"/>
        <a:ext cx="2382961" cy="297000"/>
      </dsp:txXfrm>
    </dsp:sp>
    <dsp:sp modelId="{4F767213-585F-4612-82EC-C5C416C6CA84}">
      <dsp:nvSpPr>
        <dsp:cNvPr id="0" name=""/>
        <dsp:cNvSpPr/>
      </dsp:nvSpPr>
      <dsp:spPr>
        <a:xfrm>
          <a:off x="2387620" y="742866"/>
          <a:ext cx="476592" cy="15592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398415-7AE4-493D-BEDB-22E8F0769064}">
      <dsp:nvSpPr>
        <dsp:cNvPr id="0" name=""/>
        <dsp:cNvSpPr/>
      </dsp:nvSpPr>
      <dsp:spPr>
        <a:xfrm>
          <a:off x="3054849" y="742866"/>
          <a:ext cx="6481655" cy="1559250"/>
        </a:xfrm>
        <a:prstGeom prst="rect">
          <a:avLst/>
        </a:prstGeom>
        <a:solidFill>
          <a:srgbClr val="0039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Personnel</a:t>
          </a:r>
        </a:p>
        <a:p>
          <a:pPr marL="114300" lvl="1" indent="-114300" algn="l" defTabSz="666750">
            <a:lnSpc>
              <a:spcPct val="90000"/>
            </a:lnSpc>
            <a:spcBef>
              <a:spcPct val="0"/>
            </a:spcBef>
            <a:spcAft>
              <a:spcPct val="15000"/>
            </a:spcAft>
            <a:buChar char="•"/>
          </a:pPr>
          <a:r>
            <a:rPr lang="en-US" sz="1500" kern="1200" dirty="0"/>
            <a:t>Experts/scholars</a:t>
          </a:r>
        </a:p>
        <a:p>
          <a:pPr marL="114300" lvl="1" indent="-114300" algn="l" defTabSz="666750">
            <a:lnSpc>
              <a:spcPct val="90000"/>
            </a:lnSpc>
            <a:spcBef>
              <a:spcPct val="0"/>
            </a:spcBef>
            <a:spcAft>
              <a:spcPct val="15000"/>
            </a:spcAft>
            <a:buChar char="•"/>
          </a:pPr>
          <a:r>
            <a:rPr lang="en-US" sz="1500" kern="1200" dirty="0"/>
            <a:t>Travel and per diem</a:t>
          </a:r>
        </a:p>
        <a:p>
          <a:pPr marL="114300" lvl="1" indent="-114300" algn="l" defTabSz="666750">
            <a:lnSpc>
              <a:spcPct val="90000"/>
            </a:lnSpc>
            <a:spcBef>
              <a:spcPct val="0"/>
            </a:spcBef>
            <a:spcAft>
              <a:spcPct val="15000"/>
            </a:spcAft>
            <a:buChar char="•"/>
          </a:pPr>
          <a:r>
            <a:rPr lang="en-US" sz="1500" kern="1200" dirty="0"/>
            <a:t>Outreach/advertising</a:t>
          </a:r>
        </a:p>
        <a:p>
          <a:pPr marL="114300" lvl="1" indent="-114300" algn="l" defTabSz="666750">
            <a:lnSpc>
              <a:spcPct val="90000"/>
            </a:lnSpc>
            <a:spcBef>
              <a:spcPct val="0"/>
            </a:spcBef>
            <a:spcAft>
              <a:spcPct val="15000"/>
            </a:spcAft>
            <a:buChar char="•"/>
          </a:pPr>
          <a:r>
            <a:rPr lang="en-US" sz="1500" kern="1200"/>
            <a:t>Project activity costs</a:t>
          </a:r>
        </a:p>
        <a:p>
          <a:pPr marL="114300" lvl="1" indent="-114300" algn="l" defTabSz="666750">
            <a:lnSpc>
              <a:spcPct val="90000"/>
            </a:lnSpc>
            <a:spcBef>
              <a:spcPct val="0"/>
            </a:spcBef>
            <a:spcAft>
              <a:spcPct val="15000"/>
            </a:spcAft>
            <a:buChar char="•"/>
          </a:pPr>
          <a:r>
            <a:rPr lang="en-US" sz="1500" kern="1200"/>
            <a:t>Up to 10% for indirect costs. </a:t>
          </a:r>
        </a:p>
      </dsp:txBody>
      <dsp:txXfrm>
        <a:off x="3054849" y="742866"/>
        <a:ext cx="6481655" cy="1559250"/>
      </dsp:txXfrm>
    </dsp:sp>
    <dsp:sp modelId="{E0B750A5-AD87-4C01-8655-B8866C2B3AC3}">
      <dsp:nvSpPr>
        <dsp:cNvPr id="0" name=""/>
        <dsp:cNvSpPr/>
      </dsp:nvSpPr>
      <dsp:spPr>
        <a:xfrm>
          <a:off x="4658" y="3952491"/>
          <a:ext cx="2382961"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a:t>Ineligible costs include:</a:t>
          </a:r>
        </a:p>
      </dsp:txBody>
      <dsp:txXfrm>
        <a:off x="4658" y="3952491"/>
        <a:ext cx="2382961" cy="297000"/>
      </dsp:txXfrm>
    </dsp:sp>
    <dsp:sp modelId="{A4745FAF-6E28-4A46-94ED-075781180B57}">
      <dsp:nvSpPr>
        <dsp:cNvPr id="0" name=""/>
        <dsp:cNvSpPr/>
      </dsp:nvSpPr>
      <dsp:spPr>
        <a:xfrm>
          <a:off x="2387620" y="2356116"/>
          <a:ext cx="476592" cy="3489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E05D6-0EC4-4EC2-8C1E-1CCE77B05E81}">
      <dsp:nvSpPr>
        <dsp:cNvPr id="0" name=""/>
        <dsp:cNvSpPr/>
      </dsp:nvSpPr>
      <dsp:spPr>
        <a:xfrm>
          <a:off x="3054849" y="2356116"/>
          <a:ext cx="6481655" cy="3489750"/>
        </a:xfrm>
        <a:prstGeom prst="rect">
          <a:avLst/>
        </a:prstGeom>
        <a:solidFill>
          <a:srgbClr val="E41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Capital expenses*</a:t>
          </a:r>
        </a:p>
        <a:p>
          <a:pPr marL="114300" lvl="1" indent="-114300" algn="l" defTabSz="666750">
            <a:lnSpc>
              <a:spcPct val="90000"/>
            </a:lnSpc>
            <a:spcBef>
              <a:spcPct val="0"/>
            </a:spcBef>
            <a:spcAft>
              <a:spcPct val="15000"/>
            </a:spcAft>
            <a:buChar char="•"/>
          </a:pPr>
          <a:r>
            <a:rPr lang="en-US" sz="1500" kern="1200"/>
            <a:t>Artistic materials and equipment not related to AM250-OH activities</a:t>
          </a:r>
        </a:p>
        <a:p>
          <a:pPr marL="114300" lvl="1" indent="-114300" algn="l" defTabSz="666750">
            <a:lnSpc>
              <a:spcPct val="90000"/>
            </a:lnSpc>
            <a:spcBef>
              <a:spcPct val="0"/>
            </a:spcBef>
            <a:spcAft>
              <a:spcPct val="15000"/>
            </a:spcAft>
            <a:buChar char="•"/>
          </a:pPr>
          <a:r>
            <a:rPr lang="en-US" sz="1500" kern="1200"/>
            <a:t>Non-AM250-OH mission-related operating costs </a:t>
          </a:r>
        </a:p>
        <a:p>
          <a:pPr marL="114300" lvl="1" indent="-114300" algn="l" defTabSz="666750">
            <a:lnSpc>
              <a:spcPct val="90000"/>
            </a:lnSpc>
            <a:spcBef>
              <a:spcPct val="0"/>
            </a:spcBef>
            <a:spcAft>
              <a:spcPct val="15000"/>
            </a:spcAft>
            <a:buChar char="•"/>
          </a:pPr>
          <a:r>
            <a:rPr lang="en-US" sz="1500" kern="1200"/>
            <a:t>Equipment costs (cameras, computers, hard drives, etc.) not related to an AM250-OH activity</a:t>
          </a:r>
        </a:p>
        <a:p>
          <a:pPr marL="114300" lvl="1" indent="-114300" algn="l" defTabSz="666750">
            <a:lnSpc>
              <a:spcPct val="90000"/>
            </a:lnSpc>
            <a:spcBef>
              <a:spcPct val="0"/>
            </a:spcBef>
            <a:spcAft>
              <a:spcPct val="15000"/>
            </a:spcAft>
            <a:buChar char="•"/>
          </a:pPr>
          <a:r>
            <a:rPr lang="en-US" sz="1500" kern="1200"/>
            <a:t>Fundraising efforts</a:t>
          </a:r>
        </a:p>
        <a:p>
          <a:pPr marL="114300" lvl="1" indent="-114300" algn="l" defTabSz="666750">
            <a:lnSpc>
              <a:spcPct val="90000"/>
            </a:lnSpc>
            <a:spcBef>
              <a:spcPct val="0"/>
            </a:spcBef>
            <a:spcAft>
              <a:spcPct val="15000"/>
            </a:spcAft>
            <a:buChar char="•"/>
          </a:pPr>
          <a:r>
            <a:rPr lang="en-US" sz="1500" kern="1200"/>
            <a:t>Lobbying</a:t>
          </a:r>
        </a:p>
        <a:p>
          <a:pPr marL="114300" lvl="1" indent="-114300" algn="l" defTabSz="666750">
            <a:lnSpc>
              <a:spcPct val="90000"/>
            </a:lnSpc>
            <a:spcBef>
              <a:spcPct val="0"/>
            </a:spcBef>
            <a:spcAft>
              <a:spcPct val="15000"/>
            </a:spcAft>
            <a:buChar char="•"/>
          </a:pPr>
          <a:r>
            <a:rPr lang="en-US" sz="1500" kern="1200"/>
            <a:t>Costs related to any project whose primary purpose is to promote partisan political ideologies or religious proselytization</a:t>
          </a:r>
        </a:p>
        <a:p>
          <a:pPr marL="114300" lvl="1" indent="-114300" algn="l" defTabSz="666750">
            <a:lnSpc>
              <a:spcPct val="90000"/>
            </a:lnSpc>
            <a:spcBef>
              <a:spcPct val="0"/>
            </a:spcBef>
            <a:spcAft>
              <a:spcPct val="15000"/>
            </a:spcAft>
            <a:buChar char="•"/>
          </a:pPr>
          <a:r>
            <a:rPr lang="en-US" sz="1500" kern="1200"/>
            <a:t>Scholarship assistance</a:t>
          </a:r>
        </a:p>
        <a:p>
          <a:pPr marL="114300" lvl="1" indent="-114300" algn="l" defTabSz="666750">
            <a:lnSpc>
              <a:spcPct val="90000"/>
            </a:lnSpc>
            <a:spcBef>
              <a:spcPct val="0"/>
            </a:spcBef>
            <a:spcAft>
              <a:spcPct val="15000"/>
            </a:spcAft>
            <a:buChar char="•"/>
          </a:pPr>
          <a:r>
            <a:rPr lang="en-US" sz="1500" kern="1200"/>
            <a:t>Staff salaries at a K-12 school</a:t>
          </a:r>
        </a:p>
        <a:p>
          <a:pPr marL="114300" lvl="1" indent="-114300" algn="l" defTabSz="666750">
            <a:lnSpc>
              <a:spcPct val="90000"/>
            </a:lnSpc>
            <a:spcBef>
              <a:spcPct val="0"/>
            </a:spcBef>
            <a:spcAft>
              <a:spcPct val="15000"/>
            </a:spcAft>
            <a:buChar char="•"/>
          </a:pPr>
          <a:r>
            <a:rPr lang="en-US" sz="1500" kern="1200"/>
            <a:t>High School or College student pay</a:t>
          </a:r>
        </a:p>
        <a:p>
          <a:pPr marL="114300" lvl="1" indent="-114300" algn="l" defTabSz="666750">
            <a:lnSpc>
              <a:spcPct val="90000"/>
            </a:lnSpc>
            <a:spcBef>
              <a:spcPct val="0"/>
            </a:spcBef>
            <a:spcAft>
              <a:spcPct val="15000"/>
            </a:spcAft>
            <a:buChar char="•"/>
          </a:pPr>
          <a:r>
            <a:rPr lang="en-US" sz="1500" kern="1200"/>
            <a:t>University faculty salary and costs that are not directly related to the project</a:t>
          </a:r>
        </a:p>
        <a:p>
          <a:pPr marL="114300" lvl="1" indent="-114300" algn="l" defTabSz="666750">
            <a:lnSpc>
              <a:spcPct val="90000"/>
            </a:lnSpc>
            <a:spcBef>
              <a:spcPct val="0"/>
            </a:spcBef>
            <a:spcAft>
              <a:spcPct val="15000"/>
            </a:spcAft>
            <a:buChar char="•"/>
          </a:pPr>
          <a:r>
            <a:rPr lang="en-US" sz="1500" kern="1200"/>
            <a:t>Food and alcohol </a:t>
          </a:r>
        </a:p>
      </dsp:txBody>
      <dsp:txXfrm>
        <a:off x="3054849" y="2356116"/>
        <a:ext cx="6481655" cy="3489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0ABDA-9D8A-4F18-B9E5-5E81A6DBFA88}">
      <dsp:nvSpPr>
        <dsp:cNvPr id="0" name=""/>
        <dsp:cNvSpPr/>
      </dsp:nvSpPr>
      <dsp:spPr>
        <a:xfrm>
          <a:off x="0" y="99012"/>
          <a:ext cx="8888814" cy="431730"/>
        </a:xfrm>
        <a:prstGeom prst="roundRect">
          <a:avLst/>
        </a:prstGeom>
        <a:solidFill>
          <a:srgbClr val="E41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t>Arts </a:t>
          </a:r>
          <a:r>
            <a:rPr lang="en-US" sz="1800" b="1" kern="1200">
              <a:latin typeface="Calibri Light" panose="020F0302020204030204"/>
            </a:rPr>
            <a:t>Projects</a:t>
          </a:r>
        </a:p>
      </dsp:txBody>
      <dsp:txXfrm>
        <a:off x="21075" y="120087"/>
        <a:ext cx="8846664" cy="389580"/>
      </dsp:txXfrm>
    </dsp:sp>
    <dsp:sp modelId="{FDFA8EC2-6512-4F59-9DD7-A1F5624DE43C}">
      <dsp:nvSpPr>
        <dsp:cNvPr id="0" name=""/>
        <dsp:cNvSpPr/>
      </dsp:nvSpPr>
      <dsp:spPr>
        <a:xfrm>
          <a:off x="0" y="530742"/>
          <a:ext cx="8888814"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2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Calibri Light" panose="020F0302020204030204"/>
            </a:rPr>
            <a:t>Arts</a:t>
          </a:r>
          <a:r>
            <a:rPr lang="en-US" sz="1400" kern="1200"/>
            <a:t> are eligible if they include significant interpretive or educational components of the project relevant to AM250-OH.</a:t>
          </a:r>
          <a:r>
            <a:rPr lang="en-US" sz="1400" kern="1200">
              <a:latin typeface="Calibri Light" panose="020F0302020204030204"/>
            </a:rPr>
            <a:t> </a:t>
          </a:r>
          <a:endParaRPr lang="en-US" sz="1400" kern="1200"/>
        </a:p>
      </dsp:txBody>
      <dsp:txXfrm>
        <a:off x="0" y="530742"/>
        <a:ext cx="8888814" cy="437805"/>
      </dsp:txXfrm>
    </dsp:sp>
    <dsp:sp modelId="{B2F37D1D-7EA4-47E3-8F5D-EB6A32D2524D}">
      <dsp:nvSpPr>
        <dsp:cNvPr id="0" name=""/>
        <dsp:cNvSpPr/>
      </dsp:nvSpPr>
      <dsp:spPr>
        <a:xfrm>
          <a:off x="0" y="968547"/>
          <a:ext cx="8888814" cy="431730"/>
        </a:xfrm>
        <a:prstGeom prst="roundRect">
          <a:avLst/>
        </a:prstGeom>
        <a:solidFill>
          <a:srgbClr val="31A6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t>Balanced Viewpoints</a:t>
          </a:r>
          <a:endParaRPr lang="en-US" sz="1800" b="1" kern="1200">
            <a:latin typeface="Calibri Light" panose="020F0302020204030204"/>
          </a:endParaRPr>
        </a:p>
      </dsp:txBody>
      <dsp:txXfrm>
        <a:off x="21075" y="989622"/>
        <a:ext cx="8846664" cy="389580"/>
      </dsp:txXfrm>
    </dsp:sp>
    <dsp:sp modelId="{83C950EC-B406-4A07-A849-6F5039199995}">
      <dsp:nvSpPr>
        <dsp:cNvPr id="0" name=""/>
        <dsp:cNvSpPr/>
      </dsp:nvSpPr>
      <dsp:spPr>
        <a:xfrm>
          <a:off x="0" y="1400277"/>
          <a:ext cx="888881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2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Public programs should encourage open conversations among speakers and audience members.</a:t>
          </a:r>
          <a:r>
            <a:rPr lang="en-US" sz="1400" kern="1200">
              <a:latin typeface="Calibri Light" panose="020F0302020204030204"/>
            </a:rPr>
            <a:t> </a:t>
          </a:r>
          <a:endParaRPr lang="en-US" sz="1400" kern="1200"/>
        </a:p>
      </dsp:txBody>
      <dsp:txXfrm>
        <a:off x="0" y="1400277"/>
        <a:ext cx="8888814" cy="298080"/>
      </dsp:txXfrm>
    </dsp:sp>
    <dsp:sp modelId="{D126C0EC-4703-4AA9-AC22-10203F3C98A0}">
      <dsp:nvSpPr>
        <dsp:cNvPr id="0" name=""/>
        <dsp:cNvSpPr/>
      </dsp:nvSpPr>
      <dsp:spPr>
        <a:xfrm>
          <a:off x="0" y="1698357"/>
          <a:ext cx="8888814" cy="431730"/>
        </a:xfrm>
        <a:prstGeom prst="roundRect">
          <a:avLst/>
        </a:prstGeom>
        <a:solidFill>
          <a:srgbClr val="0039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t>Assurance of Accuracy and </a:t>
          </a:r>
          <a:r>
            <a:rPr lang="en-US" sz="1800" b="1" kern="1200">
              <a:latin typeface="Calibri Light" panose="020F0302020204030204"/>
            </a:rPr>
            <a:t>Context</a:t>
          </a:r>
        </a:p>
      </dsp:txBody>
      <dsp:txXfrm>
        <a:off x="21075" y="1719432"/>
        <a:ext cx="8846664" cy="389580"/>
      </dsp:txXfrm>
    </dsp:sp>
    <dsp:sp modelId="{96E1E315-45E6-4540-9242-C67811D16036}">
      <dsp:nvSpPr>
        <dsp:cNvPr id="0" name=""/>
        <dsp:cNvSpPr/>
      </dsp:nvSpPr>
      <dsp:spPr>
        <a:xfrm>
          <a:off x="0" y="2130087"/>
          <a:ext cx="8888814"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2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Calibri Light" panose="020F0302020204030204"/>
            </a:rPr>
            <a:t>Projects</a:t>
          </a:r>
          <a:r>
            <a:rPr lang="en-US" sz="1400" kern="1200"/>
            <a:t> that address historical, cultural, and civic topics should ensure that the project presents historical and civic topics in an accurate and contextualized fashion.</a:t>
          </a:r>
          <a:r>
            <a:rPr lang="en-US" sz="1400" kern="1200">
              <a:latin typeface="Calibri Light" panose="020F0302020204030204"/>
            </a:rPr>
            <a:t> </a:t>
          </a:r>
          <a:endParaRPr lang="en-US" sz="1400" kern="1200"/>
        </a:p>
      </dsp:txBody>
      <dsp:txXfrm>
        <a:off x="0" y="2130087"/>
        <a:ext cx="8888814" cy="437805"/>
      </dsp:txXfrm>
    </dsp:sp>
    <dsp:sp modelId="{910341FC-3DEF-4839-9602-3FCB58EE6FAB}">
      <dsp:nvSpPr>
        <dsp:cNvPr id="0" name=""/>
        <dsp:cNvSpPr/>
      </dsp:nvSpPr>
      <dsp:spPr>
        <a:xfrm>
          <a:off x="0" y="2567892"/>
          <a:ext cx="8888814" cy="431730"/>
        </a:xfrm>
        <a:prstGeom prst="roundRect">
          <a:avLst/>
        </a:prstGeom>
        <a:solidFill>
          <a:srgbClr val="E41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t>Living history and historical reenactment </a:t>
          </a:r>
          <a:r>
            <a:rPr lang="en-US" sz="1800" b="0" kern="1200">
              <a:latin typeface="Calibri Light" panose="020F0302020204030204"/>
            </a:rPr>
            <a:t>projects</a:t>
          </a:r>
          <a:endParaRPr lang="en-US" sz="1800" b="1" kern="1200">
            <a:latin typeface="Calibri Light" panose="020F0302020204030204"/>
          </a:endParaRPr>
        </a:p>
      </dsp:txBody>
      <dsp:txXfrm>
        <a:off x="21075" y="2588967"/>
        <a:ext cx="8846664" cy="389580"/>
      </dsp:txXfrm>
    </dsp:sp>
    <dsp:sp modelId="{100F44DB-5461-4642-8D80-02FAF6DA610A}">
      <dsp:nvSpPr>
        <dsp:cNvPr id="0" name=""/>
        <dsp:cNvSpPr/>
      </dsp:nvSpPr>
      <dsp:spPr>
        <a:xfrm>
          <a:off x="0" y="2999622"/>
          <a:ext cx="8888814"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2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b="0" kern="1200">
              <a:latin typeface="Calibri Light" panose="020F0302020204030204"/>
            </a:rPr>
            <a:t>Historical</a:t>
          </a:r>
          <a:r>
            <a:rPr lang="en-US" sz="1400" kern="1200"/>
            <a:t> reenactment must depict events that originally occurred in Ohio and in the general area where the contemporary project will take place. Events must be relevant to the War for American Independence.</a:t>
          </a:r>
          <a:r>
            <a:rPr lang="en-US" sz="1400" kern="1200">
              <a:latin typeface="Calibri Light" panose="020F0302020204030204"/>
            </a:rPr>
            <a:t> </a:t>
          </a:r>
        </a:p>
        <a:p>
          <a:pPr marL="114300" lvl="1" indent="-114300" algn="l" defTabSz="622300">
            <a:lnSpc>
              <a:spcPct val="90000"/>
            </a:lnSpc>
            <a:spcBef>
              <a:spcPct val="0"/>
            </a:spcBef>
            <a:spcAft>
              <a:spcPct val="20000"/>
            </a:spcAft>
            <a:buChar char="•"/>
          </a:pPr>
          <a:r>
            <a:rPr lang="en-US" sz="1400" kern="1200" dirty="0"/>
            <a:t>Representations of Native Americans or enslaved peoples in a Living History project must be carried out by a member in good standing of the group.</a:t>
          </a:r>
          <a:r>
            <a:rPr lang="en-US" sz="1400" kern="1200" dirty="0">
              <a:latin typeface="Calibri Light" panose="020F0302020204030204"/>
            </a:rPr>
            <a:t> </a:t>
          </a:r>
          <a:endParaRPr lang="en-US" sz="1400" kern="1200" dirty="0"/>
        </a:p>
      </dsp:txBody>
      <dsp:txXfrm>
        <a:off x="0" y="2999622"/>
        <a:ext cx="8888814" cy="875610"/>
      </dsp:txXfrm>
    </dsp:sp>
    <dsp:sp modelId="{4B81CB4B-A451-42BF-A9C1-509800DFA521}">
      <dsp:nvSpPr>
        <dsp:cNvPr id="0" name=""/>
        <dsp:cNvSpPr/>
      </dsp:nvSpPr>
      <dsp:spPr>
        <a:xfrm>
          <a:off x="0" y="3875232"/>
          <a:ext cx="8888814"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Digital Projects</a:t>
          </a:r>
        </a:p>
      </dsp:txBody>
      <dsp:txXfrm>
        <a:off x="21075" y="3896307"/>
        <a:ext cx="8846664" cy="389580"/>
      </dsp:txXfrm>
    </dsp:sp>
    <dsp:sp modelId="{183992C8-9B7D-428F-93BA-F98C99FDDC62}">
      <dsp:nvSpPr>
        <dsp:cNvPr id="0" name=""/>
        <dsp:cNvSpPr/>
      </dsp:nvSpPr>
      <dsp:spPr>
        <a:xfrm>
          <a:off x="0" y="4306962"/>
          <a:ext cx="8888814"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2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Applications that require a new download has a higher bar than projects that utilize tools already present on devices. </a:t>
          </a:r>
        </a:p>
      </dsp:txBody>
      <dsp:txXfrm>
        <a:off x="0" y="4306962"/>
        <a:ext cx="8888814" cy="437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36A3E-934D-49E6-B91C-B013514DE416}">
      <dsp:nvSpPr>
        <dsp:cNvPr id="0" name=""/>
        <dsp:cNvSpPr/>
      </dsp:nvSpPr>
      <dsp:spPr>
        <a:xfrm>
          <a:off x="889894" y="0"/>
          <a:ext cx="5223531" cy="5223531"/>
        </a:xfrm>
        <a:prstGeom prst="triangle">
          <a:avLst/>
        </a:prstGeom>
        <a:gradFill rotWithShape="0">
          <a:gsLst>
            <a:gs pos="0">
              <a:srgbClr val="E41937"/>
            </a:gs>
            <a:gs pos="64000">
              <a:srgbClr val="31A6D8"/>
            </a:gs>
            <a:gs pos="83000">
              <a:srgbClr val="003986"/>
            </a:gs>
            <a:gs pos="100000">
              <a:srgbClr val="003986"/>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5FDC3-5BF4-4C04-A49B-47BB1FF9606F}">
      <dsp:nvSpPr>
        <dsp:cNvPr id="0" name=""/>
        <dsp:cNvSpPr/>
      </dsp:nvSpPr>
      <dsp:spPr>
        <a:xfrm>
          <a:off x="3501659" y="522863"/>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Celebrations and Signature Events: Impacting Tourism and Economic Development </a:t>
          </a:r>
        </a:p>
      </dsp:txBody>
      <dsp:txXfrm>
        <a:off x="3537916" y="559120"/>
        <a:ext cx="3322781" cy="670206"/>
      </dsp:txXfrm>
    </dsp:sp>
    <dsp:sp modelId="{CDC27CDD-04FC-4EFC-93DC-6410C8E6A77D}">
      <dsp:nvSpPr>
        <dsp:cNvPr id="0" name=""/>
        <dsp:cNvSpPr/>
      </dsp:nvSpPr>
      <dsp:spPr>
        <a:xfrm>
          <a:off x="3501659" y="1358424"/>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Ohio Originals: Highlighting Points of Pride &amp; Unity </a:t>
          </a:r>
        </a:p>
      </dsp:txBody>
      <dsp:txXfrm>
        <a:off x="3537916" y="1394681"/>
        <a:ext cx="3322781" cy="670206"/>
      </dsp:txXfrm>
    </dsp:sp>
    <dsp:sp modelId="{22231ADF-BE18-4D9C-A8B3-67CF6694C2CB}">
      <dsp:nvSpPr>
        <dsp:cNvPr id="0" name=""/>
        <dsp:cNvSpPr/>
      </dsp:nvSpPr>
      <dsp:spPr>
        <a:xfrm>
          <a:off x="3501659" y="2193985"/>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Engaging Youth and Lifelong Learners: Education &amp; Scholarship </a:t>
          </a:r>
        </a:p>
      </dsp:txBody>
      <dsp:txXfrm>
        <a:off x="3537916" y="2230242"/>
        <a:ext cx="3322781" cy="670206"/>
      </dsp:txXfrm>
    </dsp:sp>
    <dsp:sp modelId="{0B5CFE9D-3812-4C7F-BDCE-65DBD896539F}">
      <dsp:nvSpPr>
        <dsp:cNvPr id="0" name=""/>
        <dsp:cNvSpPr/>
      </dsp:nvSpPr>
      <dsp:spPr>
        <a:xfrm>
          <a:off x="3501659" y="3029545"/>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Inclusive Statewide Engagement: Museums, Arts &amp; Culture </a:t>
          </a:r>
        </a:p>
      </dsp:txBody>
      <dsp:txXfrm>
        <a:off x="3537916" y="3065802"/>
        <a:ext cx="3322781" cy="670206"/>
      </dsp:txXfrm>
    </dsp:sp>
    <dsp:sp modelId="{9CE78039-F16B-4751-8DAE-17AFF90A6C1C}">
      <dsp:nvSpPr>
        <dsp:cNvPr id="0" name=""/>
        <dsp:cNvSpPr/>
      </dsp:nvSpPr>
      <dsp:spPr>
        <a:xfrm>
          <a:off x="3501659" y="3865106"/>
          <a:ext cx="3395295" cy="7427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Telling Ohio Stories: Highlighting stories of Ohioans past and present </a:t>
          </a:r>
        </a:p>
      </dsp:txBody>
      <dsp:txXfrm>
        <a:off x="3537916" y="3901363"/>
        <a:ext cx="3322781" cy="670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8F125-9FC5-4D08-AA2E-8C5C257B8D58}">
      <dsp:nvSpPr>
        <dsp:cNvPr id="0" name=""/>
        <dsp:cNvSpPr/>
      </dsp:nvSpPr>
      <dsp:spPr>
        <a:xfrm rot="5400000">
          <a:off x="653403" y="1350821"/>
          <a:ext cx="1957401" cy="3257071"/>
        </a:xfrm>
        <a:prstGeom prst="corner">
          <a:avLst>
            <a:gd name="adj1" fmla="val 16120"/>
            <a:gd name="adj2" fmla="val 16110"/>
          </a:avLst>
        </a:prstGeom>
        <a:solidFill>
          <a:srgbClr val="00398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17F45-1448-438A-B5C3-8FC40E693786}">
      <dsp:nvSpPr>
        <dsp:cNvPr id="0" name=""/>
        <dsp:cNvSpPr/>
      </dsp:nvSpPr>
      <dsp:spPr>
        <a:xfrm>
          <a:off x="326664" y="2323984"/>
          <a:ext cx="2940502" cy="257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Review Grant Guidelines</a:t>
          </a:r>
        </a:p>
        <a:p>
          <a:pPr marL="114300" lvl="1" indent="-114300" algn="l" defTabSz="622300">
            <a:lnSpc>
              <a:spcPct val="90000"/>
            </a:lnSpc>
            <a:spcBef>
              <a:spcPct val="0"/>
            </a:spcBef>
            <a:spcAft>
              <a:spcPct val="15000"/>
            </a:spcAft>
            <a:buChar char="•"/>
          </a:pPr>
          <a:r>
            <a:rPr lang="en-US" sz="1400" kern="1200" dirty="0"/>
            <a:t>Available on the AM50-Ohio and Ohio Humanities websites</a:t>
          </a:r>
        </a:p>
        <a:p>
          <a:pPr marL="114300" lvl="1" indent="-114300" algn="l" defTabSz="622300">
            <a:lnSpc>
              <a:spcPct val="90000"/>
            </a:lnSpc>
            <a:spcBef>
              <a:spcPct val="0"/>
            </a:spcBef>
            <a:spcAft>
              <a:spcPct val="15000"/>
            </a:spcAft>
            <a:buChar char="•"/>
          </a:pPr>
          <a:r>
            <a:rPr lang="en-US" sz="1400" kern="1200" dirty="0"/>
            <a:t>Sign-up for Webinar II, March 6</a:t>
          </a:r>
        </a:p>
      </dsp:txBody>
      <dsp:txXfrm>
        <a:off x="326664" y="2323984"/>
        <a:ext cx="2940502" cy="2577522"/>
      </dsp:txXfrm>
    </dsp:sp>
    <dsp:sp modelId="{8572CEDC-9AD6-4AF6-B739-68C5C1F184EB}">
      <dsp:nvSpPr>
        <dsp:cNvPr id="0" name=""/>
        <dsp:cNvSpPr/>
      </dsp:nvSpPr>
      <dsp:spPr>
        <a:xfrm>
          <a:off x="2712355" y="1111032"/>
          <a:ext cx="554811" cy="554811"/>
        </a:xfrm>
        <a:prstGeom prst="triangle">
          <a:avLst>
            <a:gd name="adj" fmla="val 100000"/>
          </a:avLst>
        </a:prstGeom>
        <a:solidFill>
          <a:srgbClr val="E4193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163B2-2AC7-4CEF-955F-70B0EEC48AF6}">
      <dsp:nvSpPr>
        <dsp:cNvPr id="0" name=""/>
        <dsp:cNvSpPr/>
      </dsp:nvSpPr>
      <dsp:spPr>
        <a:xfrm rot="5400000">
          <a:off x="4253152" y="460060"/>
          <a:ext cx="1957401" cy="3257071"/>
        </a:xfrm>
        <a:prstGeom prst="corner">
          <a:avLst>
            <a:gd name="adj1" fmla="val 16120"/>
            <a:gd name="adj2" fmla="val 16110"/>
          </a:avLst>
        </a:prstGeom>
        <a:solidFill>
          <a:srgbClr val="00398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4D650-F5A8-48AE-A77F-F2D5C6E0DF05}">
      <dsp:nvSpPr>
        <dsp:cNvPr id="0" name=""/>
        <dsp:cNvSpPr/>
      </dsp:nvSpPr>
      <dsp:spPr>
        <a:xfrm>
          <a:off x="3926413" y="1433222"/>
          <a:ext cx="2940502" cy="257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Talk to a Program Officer</a:t>
          </a:r>
        </a:p>
        <a:p>
          <a:pPr marL="114300" lvl="1" indent="-114300" algn="l" defTabSz="622300">
            <a:lnSpc>
              <a:spcPct val="90000"/>
            </a:lnSpc>
            <a:spcBef>
              <a:spcPct val="0"/>
            </a:spcBef>
            <a:spcAft>
              <a:spcPct val="15000"/>
            </a:spcAft>
            <a:buChar char="•"/>
          </a:pPr>
          <a:r>
            <a:rPr lang="en-US" sz="1400" kern="1200" dirty="0"/>
            <a:t>Email or Call David or Aaron</a:t>
          </a:r>
        </a:p>
        <a:p>
          <a:pPr marL="228600" lvl="2" indent="-114300" algn="l" defTabSz="622300">
            <a:lnSpc>
              <a:spcPct val="90000"/>
            </a:lnSpc>
            <a:spcBef>
              <a:spcPct val="0"/>
            </a:spcBef>
            <a:spcAft>
              <a:spcPct val="15000"/>
            </a:spcAft>
            <a:buChar char="•"/>
          </a:pPr>
          <a:r>
            <a:rPr lang="en-US" sz="1400" kern="1200" dirty="0"/>
            <a:t>dmerkowitz@ohiohumanities.org</a:t>
          </a:r>
        </a:p>
        <a:p>
          <a:pPr marL="228600" lvl="2" indent="-114300" algn="l" defTabSz="622300">
            <a:lnSpc>
              <a:spcPct val="90000"/>
            </a:lnSpc>
            <a:spcBef>
              <a:spcPct val="0"/>
            </a:spcBef>
            <a:spcAft>
              <a:spcPct val="15000"/>
            </a:spcAft>
            <a:buChar char="•"/>
          </a:pPr>
          <a:r>
            <a:rPr lang="en-US" sz="1400" kern="1200" dirty="0"/>
            <a:t>grants@ohiohumanities.org</a:t>
          </a:r>
        </a:p>
        <a:p>
          <a:pPr marL="228600" lvl="2" indent="-114300" algn="l" defTabSz="622300">
            <a:lnSpc>
              <a:spcPct val="90000"/>
            </a:lnSpc>
            <a:spcBef>
              <a:spcPct val="0"/>
            </a:spcBef>
            <a:spcAft>
              <a:spcPct val="15000"/>
            </a:spcAft>
            <a:buChar char="•"/>
          </a:pPr>
          <a:r>
            <a:rPr lang="en-US" sz="1400" b="1" kern="1200" dirty="0"/>
            <a:t>Phone: </a:t>
          </a:r>
          <a:r>
            <a:rPr lang="en-US" sz="1400" kern="1200" dirty="0"/>
            <a:t>614-461-7802</a:t>
          </a:r>
        </a:p>
      </dsp:txBody>
      <dsp:txXfrm>
        <a:off x="3926413" y="1433222"/>
        <a:ext cx="2940502" cy="2577522"/>
      </dsp:txXfrm>
    </dsp:sp>
    <dsp:sp modelId="{B039E14B-4FDE-4FAC-ABFE-7C1F1F57E33A}">
      <dsp:nvSpPr>
        <dsp:cNvPr id="0" name=""/>
        <dsp:cNvSpPr/>
      </dsp:nvSpPr>
      <dsp:spPr>
        <a:xfrm>
          <a:off x="6312104" y="220271"/>
          <a:ext cx="554811" cy="554811"/>
        </a:xfrm>
        <a:prstGeom prst="triangle">
          <a:avLst>
            <a:gd name="adj" fmla="val 100000"/>
          </a:avLst>
        </a:prstGeom>
        <a:solidFill>
          <a:srgbClr val="E4193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422F7C-AC99-4BF1-AD35-827C019F5DE7}">
      <dsp:nvSpPr>
        <dsp:cNvPr id="0" name=""/>
        <dsp:cNvSpPr/>
      </dsp:nvSpPr>
      <dsp:spPr>
        <a:xfrm rot="5400000">
          <a:off x="7852902" y="-430701"/>
          <a:ext cx="1957401" cy="3257071"/>
        </a:xfrm>
        <a:prstGeom prst="corner">
          <a:avLst>
            <a:gd name="adj1" fmla="val 16120"/>
            <a:gd name="adj2" fmla="val 16110"/>
          </a:avLst>
        </a:prstGeom>
        <a:solidFill>
          <a:srgbClr val="00398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68803-DD78-4BBA-81EC-BF74974D4248}">
      <dsp:nvSpPr>
        <dsp:cNvPr id="0" name=""/>
        <dsp:cNvSpPr/>
      </dsp:nvSpPr>
      <dsp:spPr>
        <a:xfrm>
          <a:off x="7526163" y="542461"/>
          <a:ext cx="2940502" cy="257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Complete the Grant Application</a:t>
          </a:r>
        </a:p>
        <a:p>
          <a:pPr marL="114300" lvl="1" indent="-114300" algn="l" defTabSz="622300">
            <a:lnSpc>
              <a:spcPct val="90000"/>
            </a:lnSpc>
            <a:spcBef>
              <a:spcPct val="0"/>
            </a:spcBef>
            <a:spcAft>
              <a:spcPct val="15000"/>
            </a:spcAft>
            <a:buChar char="•"/>
          </a:pPr>
          <a:r>
            <a:rPr lang="en-US" sz="1400" kern="1200" dirty="0"/>
            <a:t>Due March 15</a:t>
          </a:r>
        </a:p>
      </dsp:txBody>
      <dsp:txXfrm>
        <a:off x="7526163" y="542461"/>
        <a:ext cx="2940502" cy="25775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824E0-9A58-40F8-BCF8-941D603A6B7D}"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57850-5D45-4A09-841D-6D0E9147EC9B}" type="slidenum">
              <a:rPr lang="en-US" smtClean="0"/>
              <a:t>‹#›</a:t>
            </a:fld>
            <a:endParaRPr lang="en-US"/>
          </a:p>
        </p:txBody>
      </p:sp>
    </p:spTree>
    <p:extLst>
      <p:ext uri="{BB962C8B-B14F-4D97-AF65-F5344CB8AC3E}">
        <p14:creationId xmlns:p14="http://schemas.microsoft.com/office/powerpoint/2010/main" val="62338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t>
            </a:r>
          </a:p>
        </p:txBody>
      </p:sp>
      <p:sp>
        <p:nvSpPr>
          <p:cNvPr id="4" name="Slide Number Placeholder 3"/>
          <p:cNvSpPr>
            <a:spLocks noGrp="1"/>
          </p:cNvSpPr>
          <p:nvPr>
            <p:ph type="sldNum" sz="quarter" idx="5"/>
          </p:nvPr>
        </p:nvSpPr>
        <p:spPr/>
        <p:txBody>
          <a:bodyPr/>
          <a:lstStyle/>
          <a:p>
            <a:fld id="{ED957850-5D45-4A09-841D-6D0E9147EC9B}" type="slidenum">
              <a:rPr lang="en-US" smtClean="0"/>
              <a:t>1</a:t>
            </a:fld>
            <a:endParaRPr lang="en-US"/>
          </a:p>
        </p:txBody>
      </p:sp>
    </p:spTree>
    <p:extLst>
      <p:ext uri="{BB962C8B-B14F-4D97-AF65-F5344CB8AC3E}">
        <p14:creationId xmlns:p14="http://schemas.microsoft.com/office/powerpoint/2010/main" val="237658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10</a:t>
            </a:fld>
            <a:endParaRPr lang="en-US"/>
          </a:p>
        </p:txBody>
      </p:sp>
    </p:spTree>
    <p:extLst>
      <p:ext uri="{BB962C8B-B14F-4D97-AF65-F5344CB8AC3E}">
        <p14:creationId xmlns:p14="http://schemas.microsoft.com/office/powerpoint/2010/main" val="800284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11</a:t>
            </a:fld>
            <a:endParaRPr lang="en-US"/>
          </a:p>
        </p:txBody>
      </p:sp>
    </p:spTree>
    <p:extLst>
      <p:ext uri="{BB962C8B-B14F-4D97-AF65-F5344CB8AC3E}">
        <p14:creationId xmlns:p14="http://schemas.microsoft.com/office/powerpoint/2010/main" val="81276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12</a:t>
            </a:fld>
            <a:endParaRPr lang="en-US"/>
          </a:p>
        </p:txBody>
      </p:sp>
    </p:spTree>
    <p:extLst>
      <p:ext uri="{BB962C8B-B14F-4D97-AF65-F5344CB8AC3E}">
        <p14:creationId xmlns:p14="http://schemas.microsoft.com/office/powerpoint/2010/main" val="129904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13</a:t>
            </a:fld>
            <a:endParaRPr lang="en-US"/>
          </a:p>
        </p:txBody>
      </p:sp>
    </p:spTree>
    <p:extLst>
      <p:ext uri="{BB962C8B-B14F-4D97-AF65-F5344CB8AC3E}">
        <p14:creationId xmlns:p14="http://schemas.microsoft.com/office/powerpoint/2010/main" val="180236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14</a:t>
            </a:fld>
            <a:endParaRPr lang="en-US"/>
          </a:p>
        </p:txBody>
      </p:sp>
    </p:spTree>
    <p:extLst>
      <p:ext uri="{BB962C8B-B14F-4D97-AF65-F5344CB8AC3E}">
        <p14:creationId xmlns:p14="http://schemas.microsoft.com/office/powerpoint/2010/main" val="388862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15</a:t>
            </a:fld>
            <a:endParaRPr lang="en-US"/>
          </a:p>
        </p:txBody>
      </p:sp>
    </p:spTree>
    <p:extLst>
      <p:ext uri="{BB962C8B-B14F-4D97-AF65-F5344CB8AC3E}">
        <p14:creationId xmlns:p14="http://schemas.microsoft.com/office/powerpoint/2010/main" val="1183996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C59B08-1E80-49FE-B08C-DF8C24B95F85}" type="slidenum">
              <a:rPr lang="en-US" smtClean="0"/>
              <a:t>16</a:t>
            </a:fld>
            <a:endParaRPr lang="en-US"/>
          </a:p>
        </p:txBody>
      </p:sp>
    </p:spTree>
    <p:extLst>
      <p:ext uri="{BB962C8B-B14F-4D97-AF65-F5344CB8AC3E}">
        <p14:creationId xmlns:p14="http://schemas.microsoft.com/office/powerpoint/2010/main" val="256443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D957850-5D45-4A09-841D-6D0E9147EC9B}" type="slidenum">
              <a:rPr lang="en-US" smtClean="0"/>
              <a:t>17</a:t>
            </a:fld>
            <a:endParaRPr lang="en-US"/>
          </a:p>
        </p:txBody>
      </p:sp>
    </p:spTree>
    <p:extLst>
      <p:ext uri="{BB962C8B-B14F-4D97-AF65-F5344CB8AC3E}">
        <p14:creationId xmlns:p14="http://schemas.microsoft.com/office/powerpoint/2010/main" val="1240759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18</a:t>
            </a:fld>
            <a:endParaRPr lang="en-US"/>
          </a:p>
        </p:txBody>
      </p:sp>
    </p:spTree>
    <p:extLst>
      <p:ext uri="{BB962C8B-B14F-4D97-AF65-F5344CB8AC3E}">
        <p14:creationId xmlns:p14="http://schemas.microsoft.com/office/powerpoint/2010/main" val="205597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19</a:t>
            </a:fld>
            <a:endParaRPr lang="en-US"/>
          </a:p>
        </p:txBody>
      </p:sp>
    </p:spTree>
    <p:extLst>
      <p:ext uri="{BB962C8B-B14F-4D97-AF65-F5344CB8AC3E}">
        <p14:creationId xmlns:p14="http://schemas.microsoft.com/office/powerpoint/2010/main" val="285156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and Todd</a:t>
            </a:r>
          </a:p>
        </p:txBody>
      </p:sp>
      <p:sp>
        <p:nvSpPr>
          <p:cNvPr id="4" name="Slide Number Placeholder 3"/>
          <p:cNvSpPr>
            <a:spLocks noGrp="1"/>
          </p:cNvSpPr>
          <p:nvPr>
            <p:ph type="sldNum" sz="quarter" idx="5"/>
          </p:nvPr>
        </p:nvSpPr>
        <p:spPr/>
        <p:txBody>
          <a:bodyPr/>
          <a:lstStyle/>
          <a:p>
            <a:fld id="{E7C59B08-1E80-49FE-B08C-DF8C24B95F85}" type="slidenum">
              <a:rPr lang="en-US" smtClean="0"/>
              <a:t>2</a:t>
            </a:fld>
            <a:endParaRPr lang="en-US"/>
          </a:p>
        </p:txBody>
      </p:sp>
    </p:spTree>
    <p:extLst>
      <p:ext uri="{BB962C8B-B14F-4D97-AF65-F5344CB8AC3E}">
        <p14:creationId xmlns:p14="http://schemas.microsoft.com/office/powerpoint/2010/main" val="621498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20</a:t>
            </a:fld>
            <a:endParaRPr lang="en-US"/>
          </a:p>
        </p:txBody>
      </p:sp>
    </p:spTree>
    <p:extLst>
      <p:ext uri="{BB962C8B-B14F-4D97-AF65-F5344CB8AC3E}">
        <p14:creationId xmlns:p14="http://schemas.microsoft.com/office/powerpoint/2010/main" val="3480124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E7C59B08-1E80-49FE-B08C-DF8C24B95F85}" type="slidenum">
              <a:rPr lang="en-US" smtClean="0"/>
              <a:t>21</a:t>
            </a:fld>
            <a:endParaRPr lang="en-US"/>
          </a:p>
        </p:txBody>
      </p:sp>
    </p:spTree>
    <p:extLst>
      <p:ext uri="{BB962C8B-B14F-4D97-AF65-F5344CB8AC3E}">
        <p14:creationId xmlns:p14="http://schemas.microsoft.com/office/powerpoint/2010/main" val="640356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stay in touch by following our social media channels or visiting our website.</a:t>
            </a:r>
          </a:p>
        </p:txBody>
      </p:sp>
      <p:sp>
        <p:nvSpPr>
          <p:cNvPr id="4" name="Slide Number Placeholder 3"/>
          <p:cNvSpPr>
            <a:spLocks noGrp="1"/>
          </p:cNvSpPr>
          <p:nvPr>
            <p:ph type="sldNum" sz="quarter" idx="5"/>
          </p:nvPr>
        </p:nvSpPr>
        <p:spPr/>
        <p:txBody>
          <a:bodyPr/>
          <a:lstStyle/>
          <a:p>
            <a:fld id="{E7C59B08-1E80-49FE-B08C-DF8C24B95F85}" type="slidenum">
              <a:rPr lang="en-US" smtClean="0"/>
              <a:t>22</a:t>
            </a:fld>
            <a:endParaRPr lang="en-US"/>
          </a:p>
        </p:txBody>
      </p:sp>
    </p:spTree>
    <p:extLst>
      <p:ext uri="{BB962C8B-B14F-4D97-AF65-F5344CB8AC3E}">
        <p14:creationId xmlns:p14="http://schemas.microsoft.com/office/powerpoint/2010/main" val="372808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a:t>
            </a:r>
          </a:p>
        </p:txBody>
      </p:sp>
      <p:sp>
        <p:nvSpPr>
          <p:cNvPr id="4" name="Slide Number Placeholder 3"/>
          <p:cNvSpPr>
            <a:spLocks noGrp="1"/>
          </p:cNvSpPr>
          <p:nvPr>
            <p:ph type="sldNum" sz="quarter" idx="5"/>
          </p:nvPr>
        </p:nvSpPr>
        <p:spPr/>
        <p:txBody>
          <a:bodyPr/>
          <a:lstStyle/>
          <a:p>
            <a:fld id="{E7C59B08-1E80-49FE-B08C-DF8C24B95F85}" type="slidenum">
              <a:rPr lang="en-US" smtClean="0"/>
              <a:t>3</a:t>
            </a:fld>
            <a:endParaRPr lang="en-US"/>
          </a:p>
        </p:txBody>
      </p:sp>
    </p:spTree>
    <p:extLst>
      <p:ext uri="{BB962C8B-B14F-4D97-AF65-F5344CB8AC3E}">
        <p14:creationId xmlns:p14="http://schemas.microsoft.com/office/powerpoint/2010/main" val="203419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a:t>
            </a:r>
          </a:p>
        </p:txBody>
      </p:sp>
      <p:sp>
        <p:nvSpPr>
          <p:cNvPr id="4" name="Slide Number Placeholder 3"/>
          <p:cNvSpPr>
            <a:spLocks noGrp="1"/>
          </p:cNvSpPr>
          <p:nvPr>
            <p:ph type="sldNum" sz="quarter" idx="5"/>
          </p:nvPr>
        </p:nvSpPr>
        <p:spPr/>
        <p:txBody>
          <a:bodyPr/>
          <a:lstStyle/>
          <a:p>
            <a:fld id="{ED957850-5D45-4A09-841D-6D0E9147EC9B}" type="slidenum">
              <a:rPr lang="en-US" smtClean="0"/>
              <a:t>4</a:t>
            </a:fld>
            <a:endParaRPr lang="en-US"/>
          </a:p>
        </p:txBody>
      </p:sp>
    </p:spTree>
    <p:extLst>
      <p:ext uri="{BB962C8B-B14F-4D97-AF65-F5344CB8AC3E}">
        <p14:creationId xmlns:p14="http://schemas.microsoft.com/office/powerpoint/2010/main" val="425835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a:t>
            </a:r>
          </a:p>
        </p:txBody>
      </p:sp>
      <p:sp>
        <p:nvSpPr>
          <p:cNvPr id="4" name="Slide Number Placeholder 3"/>
          <p:cNvSpPr>
            <a:spLocks noGrp="1"/>
          </p:cNvSpPr>
          <p:nvPr>
            <p:ph type="sldNum" sz="quarter" idx="5"/>
          </p:nvPr>
        </p:nvSpPr>
        <p:spPr/>
        <p:txBody>
          <a:bodyPr/>
          <a:lstStyle/>
          <a:p>
            <a:fld id="{E7C59B08-1E80-49FE-B08C-DF8C24B95F85}" type="slidenum">
              <a:rPr lang="en-US" smtClean="0"/>
              <a:t>5</a:t>
            </a:fld>
            <a:endParaRPr lang="en-US"/>
          </a:p>
        </p:txBody>
      </p:sp>
    </p:spTree>
    <p:extLst>
      <p:ext uri="{BB962C8B-B14F-4D97-AF65-F5344CB8AC3E}">
        <p14:creationId xmlns:p14="http://schemas.microsoft.com/office/powerpoint/2010/main" val="424877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a:t>
            </a:r>
          </a:p>
        </p:txBody>
      </p:sp>
      <p:sp>
        <p:nvSpPr>
          <p:cNvPr id="4" name="Slide Number Placeholder 3"/>
          <p:cNvSpPr>
            <a:spLocks noGrp="1"/>
          </p:cNvSpPr>
          <p:nvPr>
            <p:ph type="sldNum" sz="quarter" idx="5"/>
          </p:nvPr>
        </p:nvSpPr>
        <p:spPr/>
        <p:txBody>
          <a:bodyPr/>
          <a:lstStyle/>
          <a:p>
            <a:fld id="{E7C59B08-1E80-49FE-B08C-DF8C24B95F85}" type="slidenum">
              <a:rPr lang="en-US" smtClean="0"/>
              <a:t>6</a:t>
            </a:fld>
            <a:endParaRPr lang="en-US"/>
          </a:p>
        </p:txBody>
      </p:sp>
    </p:spTree>
    <p:extLst>
      <p:ext uri="{BB962C8B-B14F-4D97-AF65-F5344CB8AC3E}">
        <p14:creationId xmlns:p14="http://schemas.microsoft.com/office/powerpoint/2010/main" val="177039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a:t>
            </a:r>
          </a:p>
        </p:txBody>
      </p:sp>
      <p:sp>
        <p:nvSpPr>
          <p:cNvPr id="4" name="Slide Number Placeholder 3"/>
          <p:cNvSpPr>
            <a:spLocks noGrp="1"/>
          </p:cNvSpPr>
          <p:nvPr>
            <p:ph type="sldNum" sz="quarter" idx="5"/>
          </p:nvPr>
        </p:nvSpPr>
        <p:spPr/>
        <p:txBody>
          <a:bodyPr/>
          <a:lstStyle/>
          <a:p>
            <a:fld id="{ED957850-5D45-4A09-841D-6D0E9147EC9B}" type="slidenum">
              <a:rPr lang="en-US" smtClean="0"/>
              <a:t>7</a:t>
            </a:fld>
            <a:endParaRPr lang="en-US"/>
          </a:p>
        </p:txBody>
      </p:sp>
    </p:spTree>
    <p:extLst>
      <p:ext uri="{BB962C8B-B14F-4D97-AF65-F5344CB8AC3E}">
        <p14:creationId xmlns:p14="http://schemas.microsoft.com/office/powerpoint/2010/main" val="358056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 and David</a:t>
            </a:r>
          </a:p>
        </p:txBody>
      </p:sp>
      <p:sp>
        <p:nvSpPr>
          <p:cNvPr id="4" name="Slide Number Placeholder 3"/>
          <p:cNvSpPr>
            <a:spLocks noGrp="1"/>
          </p:cNvSpPr>
          <p:nvPr>
            <p:ph type="sldNum" sz="quarter" idx="5"/>
          </p:nvPr>
        </p:nvSpPr>
        <p:spPr/>
        <p:txBody>
          <a:bodyPr/>
          <a:lstStyle/>
          <a:p>
            <a:fld id="{ED957850-5D45-4A09-841D-6D0E9147EC9B}" type="slidenum">
              <a:rPr lang="en-US" smtClean="0"/>
              <a:t>8</a:t>
            </a:fld>
            <a:endParaRPr lang="en-US"/>
          </a:p>
        </p:txBody>
      </p:sp>
    </p:spTree>
    <p:extLst>
      <p:ext uri="{BB962C8B-B14F-4D97-AF65-F5344CB8AC3E}">
        <p14:creationId xmlns:p14="http://schemas.microsoft.com/office/powerpoint/2010/main" val="228717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450EC-B5B0-CC2D-A335-C87FF97B8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8C2C0-5644-8D39-0E35-415F768A0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32DA2-BD39-89DA-F733-0A72691351D5}"/>
              </a:ext>
            </a:extLst>
          </p:cNvPr>
          <p:cNvSpPr>
            <a:spLocks noGrp="1"/>
          </p:cNvSpPr>
          <p:nvPr>
            <p:ph type="body" idx="1"/>
          </p:nvPr>
        </p:nvSpPr>
        <p:spPr/>
        <p:txBody>
          <a:bodyPr/>
          <a:lstStyle/>
          <a:p>
            <a:r>
              <a:rPr lang="en-US" dirty="0"/>
              <a:t>Todd and David</a:t>
            </a:r>
          </a:p>
        </p:txBody>
      </p:sp>
      <p:sp>
        <p:nvSpPr>
          <p:cNvPr id="4" name="Slide Number Placeholder 3">
            <a:extLst>
              <a:ext uri="{FF2B5EF4-FFF2-40B4-BE49-F238E27FC236}">
                <a16:creationId xmlns:a16="http://schemas.microsoft.com/office/drawing/2014/main" id="{0B9ED2BB-AA46-4CA0-925B-8822D9783894}"/>
              </a:ext>
            </a:extLst>
          </p:cNvPr>
          <p:cNvSpPr>
            <a:spLocks noGrp="1"/>
          </p:cNvSpPr>
          <p:nvPr>
            <p:ph type="sldNum" sz="quarter" idx="5"/>
          </p:nvPr>
        </p:nvSpPr>
        <p:spPr/>
        <p:txBody>
          <a:bodyPr/>
          <a:lstStyle/>
          <a:p>
            <a:fld id="{ED957850-5D45-4A09-841D-6D0E9147EC9B}" type="slidenum">
              <a:rPr lang="en-US" smtClean="0"/>
              <a:t>9</a:t>
            </a:fld>
            <a:endParaRPr lang="en-US"/>
          </a:p>
        </p:txBody>
      </p:sp>
    </p:spTree>
    <p:extLst>
      <p:ext uri="{BB962C8B-B14F-4D97-AF65-F5344CB8AC3E}">
        <p14:creationId xmlns:p14="http://schemas.microsoft.com/office/powerpoint/2010/main" val="373824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071F-88F5-89D0-6A73-7FCEC27C0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30704A-D83B-C2AB-F82E-1F2B4CD60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8B8F9F-12BF-EC69-E6CB-D0227BAAFD65}"/>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5" name="Footer Placeholder 4">
            <a:extLst>
              <a:ext uri="{FF2B5EF4-FFF2-40B4-BE49-F238E27FC236}">
                <a16:creationId xmlns:a16="http://schemas.microsoft.com/office/drawing/2014/main" id="{9577B24B-E7CD-EACA-B809-568F3CCA9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3A98-4DDD-3685-B7DB-47E8B5D20881}"/>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204730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1CC1-8914-4CD2-6B9E-B4D198F6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559AE6-4123-8A0B-7DCB-A8561074A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AECFC-C18C-A50E-1101-5CB6CFCB6828}"/>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5" name="Footer Placeholder 4">
            <a:extLst>
              <a:ext uri="{FF2B5EF4-FFF2-40B4-BE49-F238E27FC236}">
                <a16:creationId xmlns:a16="http://schemas.microsoft.com/office/drawing/2014/main" id="{D0CC3461-5D21-6500-ACAB-C0DFF6B70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CAB13-F0FD-6D4E-86E4-3A127A072E26}"/>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398040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AC97A-826B-F21D-7D5A-45B723ED5D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E59E6-8DDF-1EDD-9E8C-8A28AB5B1F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6E594-493A-DD01-0FEB-30A1C199D5DA}"/>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5" name="Footer Placeholder 4">
            <a:extLst>
              <a:ext uri="{FF2B5EF4-FFF2-40B4-BE49-F238E27FC236}">
                <a16:creationId xmlns:a16="http://schemas.microsoft.com/office/drawing/2014/main" id="{4E1492E4-6C7E-4CFF-D471-089F90E2D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B6E80-76D8-B1C3-76A1-C11FBBDC84C7}"/>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386589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2BD7-8DB0-7B04-10EF-706A00338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9383ED-4BB5-E1A9-B239-EF1EB263B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5B88C-B982-A48C-BBD6-F5EE149611C0}"/>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5" name="Footer Placeholder 4">
            <a:extLst>
              <a:ext uri="{FF2B5EF4-FFF2-40B4-BE49-F238E27FC236}">
                <a16:creationId xmlns:a16="http://schemas.microsoft.com/office/drawing/2014/main" id="{2321DBC9-89AC-6684-E95D-8A5A2B54B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5C474-B372-25AA-D023-F736965BB326}"/>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114397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262C-9DED-B302-CB50-1B9E5579E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81E34F-78B1-9C93-E1DD-D0621A6BE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B02623-5B73-BEC3-A314-6047ECB5F0C7}"/>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5" name="Footer Placeholder 4">
            <a:extLst>
              <a:ext uri="{FF2B5EF4-FFF2-40B4-BE49-F238E27FC236}">
                <a16:creationId xmlns:a16="http://schemas.microsoft.com/office/drawing/2014/main" id="{5E3ACEAF-57AF-5EE3-9106-ABFBD9B70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8C11B-4A24-B0FF-6F75-9D4B59C6D4A7}"/>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98402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A932-9E56-0530-D110-FDEC57FD4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EA0347-DECC-7B00-4594-EBB4003134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8AD96-6FD9-09C8-0992-91D6EA916A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FD32DF-5D95-D2DF-89B9-03A1E184853A}"/>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6" name="Footer Placeholder 5">
            <a:extLst>
              <a:ext uri="{FF2B5EF4-FFF2-40B4-BE49-F238E27FC236}">
                <a16:creationId xmlns:a16="http://schemas.microsoft.com/office/drawing/2014/main" id="{85A17D58-8EF0-4355-B13C-271CD22DC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E141E-8163-79CB-53AF-AEC33BEF01A5}"/>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338667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12875-8BC1-602A-90D3-26FBB9034D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B80A7B-E5C4-A89B-530B-813941F90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5792CF-7605-888F-F568-152C47F6C4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56C0E-8B7E-25DC-314B-7686617D04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1C515D-91C5-2594-2F08-133F0ECCDD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D87FF3-13EC-936D-2F5A-040D44870E48}"/>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8" name="Footer Placeholder 7">
            <a:extLst>
              <a:ext uri="{FF2B5EF4-FFF2-40B4-BE49-F238E27FC236}">
                <a16:creationId xmlns:a16="http://schemas.microsoft.com/office/drawing/2014/main" id="{04ED3A17-644D-3F4A-3135-75CCA26583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FCBA0F-09A1-775C-EC2B-2E5BC52CD24F}"/>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388653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0381-926D-D31F-CFF1-F75749D6E2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7A7E0C-8E0E-C0E4-CB81-1BF92B429C6B}"/>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4" name="Footer Placeholder 3">
            <a:extLst>
              <a:ext uri="{FF2B5EF4-FFF2-40B4-BE49-F238E27FC236}">
                <a16:creationId xmlns:a16="http://schemas.microsoft.com/office/drawing/2014/main" id="{A6E9F0AD-949B-EBE8-39DA-816C82FA8A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8024C-D239-7E9F-0E10-3CB778313666}"/>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374310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C0766F-9984-5371-9A75-C1BF360D0C70}"/>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3" name="Footer Placeholder 2">
            <a:extLst>
              <a:ext uri="{FF2B5EF4-FFF2-40B4-BE49-F238E27FC236}">
                <a16:creationId xmlns:a16="http://schemas.microsoft.com/office/drawing/2014/main" id="{9465C89F-6818-E377-B526-CA5A535407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386EC-44BC-56AB-0F0D-C73548100A16}"/>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3586359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74F7-474E-8693-9D49-8BDF9F804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B795EF-D743-60F2-8462-2AECB5033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BB7E0-2912-D5D7-9BFE-D8CD8DED0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EF2E91-7BEF-72DE-CBF3-2987090FEF24}"/>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6" name="Footer Placeholder 5">
            <a:extLst>
              <a:ext uri="{FF2B5EF4-FFF2-40B4-BE49-F238E27FC236}">
                <a16:creationId xmlns:a16="http://schemas.microsoft.com/office/drawing/2014/main" id="{2C945F72-E693-1389-2131-0E5A3C789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6E3F95-6B10-F4D4-3426-7718411B969D}"/>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389637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A362-F5CF-2808-106D-AA42089B2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31AF8-A28C-75E5-C79A-F23F2BD3E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628964-2B8E-03BB-8319-408A4B799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2C9E5-E581-ADBE-2F8E-E42EA8DE7866}"/>
              </a:ext>
            </a:extLst>
          </p:cNvPr>
          <p:cNvSpPr>
            <a:spLocks noGrp="1"/>
          </p:cNvSpPr>
          <p:nvPr>
            <p:ph type="dt" sz="half" idx="10"/>
          </p:nvPr>
        </p:nvSpPr>
        <p:spPr/>
        <p:txBody>
          <a:bodyPr/>
          <a:lstStyle/>
          <a:p>
            <a:fld id="{B527E3DF-237E-4E5D-B938-F24BC9D35984}" type="datetimeFigureOut">
              <a:rPr lang="en-US" smtClean="0"/>
              <a:t>2/6/2024</a:t>
            </a:fld>
            <a:endParaRPr lang="en-US"/>
          </a:p>
        </p:txBody>
      </p:sp>
      <p:sp>
        <p:nvSpPr>
          <p:cNvPr id="6" name="Footer Placeholder 5">
            <a:extLst>
              <a:ext uri="{FF2B5EF4-FFF2-40B4-BE49-F238E27FC236}">
                <a16:creationId xmlns:a16="http://schemas.microsoft.com/office/drawing/2014/main" id="{4A736D73-A8CB-C3B0-64A8-CE504A157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1808-4A70-1156-C73F-DD8FFFB8AA0B}"/>
              </a:ext>
            </a:extLst>
          </p:cNvPr>
          <p:cNvSpPr>
            <a:spLocks noGrp="1"/>
          </p:cNvSpPr>
          <p:nvPr>
            <p:ph type="sldNum" sz="quarter" idx="12"/>
          </p:nvPr>
        </p:nvSpPr>
        <p:spPr/>
        <p:txBody>
          <a:bodyPr/>
          <a:lstStyle/>
          <a:p>
            <a:fld id="{7E6E2A07-D4F9-4849-BE2D-C06DD5E599E2}" type="slidenum">
              <a:rPr lang="en-US" smtClean="0"/>
              <a:t>‹#›</a:t>
            </a:fld>
            <a:endParaRPr lang="en-US"/>
          </a:p>
        </p:txBody>
      </p:sp>
    </p:spTree>
    <p:extLst>
      <p:ext uri="{BB962C8B-B14F-4D97-AF65-F5344CB8AC3E}">
        <p14:creationId xmlns:p14="http://schemas.microsoft.com/office/powerpoint/2010/main" val="5802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FC19D-AEC2-B718-A530-F0C7A7372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7A7E38-655C-98F8-8A3D-6D8D5B84A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D5EE8-C007-E5D1-EE11-3FE3B4022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7E3DF-237E-4E5D-B938-F24BC9D35984}" type="datetimeFigureOut">
              <a:rPr lang="en-US" smtClean="0"/>
              <a:t>2/6/2024</a:t>
            </a:fld>
            <a:endParaRPr lang="en-US"/>
          </a:p>
        </p:txBody>
      </p:sp>
      <p:sp>
        <p:nvSpPr>
          <p:cNvPr id="5" name="Footer Placeholder 4">
            <a:extLst>
              <a:ext uri="{FF2B5EF4-FFF2-40B4-BE49-F238E27FC236}">
                <a16:creationId xmlns:a16="http://schemas.microsoft.com/office/drawing/2014/main" id="{DFE8A999-5EAA-3652-9DAF-1F60C183B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2F1ED9-88D1-74A8-B6DD-8A99AA13D6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E2A07-D4F9-4849-BE2D-C06DD5E599E2}" type="slidenum">
              <a:rPr lang="en-US" smtClean="0"/>
              <a:t>‹#›</a:t>
            </a:fld>
            <a:endParaRPr lang="en-US"/>
          </a:p>
        </p:txBody>
      </p:sp>
    </p:spTree>
    <p:extLst>
      <p:ext uri="{BB962C8B-B14F-4D97-AF65-F5344CB8AC3E}">
        <p14:creationId xmlns:p14="http://schemas.microsoft.com/office/powerpoint/2010/main" val="161137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jpeg"/><Relationship Id="rId7" Type="http://schemas.openxmlformats.org/officeDocument/2006/relationships/diagramQuickStyle" Target="../diagrams/quickStyle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3.png"/><Relationship Id="rId9" Type="http://schemas.microsoft.com/office/2007/relationships/diagramDrawing" Target="../diagrams/drawing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images of people and a lighthouse&#10;&#10;Description automatically generated">
            <a:extLst>
              <a:ext uri="{FF2B5EF4-FFF2-40B4-BE49-F238E27FC236}">
                <a16:creationId xmlns:a16="http://schemas.microsoft.com/office/drawing/2014/main" id="{9D00B815-8E98-D76B-1A9D-8D9721A1D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62"/>
            <a:ext cx="12192000" cy="6875630"/>
          </a:xfrm>
          <a:prstGeom prst="rect">
            <a:avLst/>
          </a:prstGeom>
        </p:spPr>
      </p:pic>
      <p:pic>
        <p:nvPicPr>
          <p:cNvPr id="7" name="Picture 6" descr="A blue and white logo with red ribbon&#10;&#10;Description automatically generated">
            <a:extLst>
              <a:ext uri="{FF2B5EF4-FFF2-40B4-BE49-F238E27FC236}">
                <a16:creationId xmlns:a16="http://schemas.microsoft.com/office/drawing/2014/main" id="{841D17D3-69FE-CF8E-C275-2FCE10578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5622" y="4980447"/>
            <a:ext cx="1565993" cy="1365224"/>
          </a:xfrm>
          <a:prstGeom prst="rect">
            <a:avLst/>
          </a:prstGeom>
        </p:spPr>
      </p:pic>
      <p:sp>
        <p:nvSpPr>
          <p:cNvPr id="8" name="TextBox 7">
            <a:extLst>
              <a:ext uri="{FF2B5EF4-FFF2-40B4-BE49-F238E27FC236}">
                <a16:creationId xmlns:a16="http://schemas.microsoft.com/office/drawing/2014/main" id="{CEDEFB27-F1BC-1426-DB01-DD41CD6C0F5D}"/>
              </a:ext>
            </a:extLst>
          </p:cNvPr>
          <p:cNvSpPr txBox="1"/>
          <p:nvPr/>
        </p:nvSpPr>
        <p:spPr>
          <a:xfrm>
            <a:off x="6514011" y="3105392"/>
            <a:ext cx="5677989" cy="1569660"/>
          </a:xfrm>
          <a:prstGeom prst="rect">
            <a:avLst/>
          </a:prstGeom>
          <a:solidFill>
            <a:srgbClr val="003985"/>
          </a:solidFill>
        </p:spPr>
        <p:txBody>
          <a:bodyPr wrap="square" rtlCol="0">
            <a:spAutoFit/>
          </a:bodyPr>
          <a:lstStyle/>
          <a:p>
            <a:r>
              <a:rPr lang="en-US" sz="3200">
                <a:solidFill>
                  <a:schemeClr val="bg1"/>
                </a:solidFill>
              </a:rPr>
              <a:t>America 250-Ohio</a:t>
            </a:r>
          </a:p>
          <a:p>
            <a:r>
              <a:rPr lang="en-US" sz="3200">
                <a:solidFill>
                  <a:schemeClr val="bg1"/>
                </a:solidFill>
              </a:rPr>
              <a:t>Celebrating Ohio’s Contributions </a:t>
            </a:r>
          </a:p>
          <a:p>
            <a:r>
              <a:rPr lang="en-US" sz="3200">
                <a:solidFill>
                  <a:schemeClr val="bg1"/>
                </a:solidFill>
              </a:rPr>
              <a:t>to the U.S. for 250+ years.</a:t>
            </a:r>
          </a:p>
        </p:txBody>
      </p:sp>
      <p:sp>
        <p:nvSpPr>
          <p:cNvPr id="3" name="Rectangle 2">
            <a:extLst>
              <a:ext uri="{FF2B5EF4-FFF2-40B4-BE49-F238E27FC236}">
                <a16:creationId xmlns:a16="http://schemas.microsoft.com/office/drawing/2014/main" id="{2BBC518F-6B25-8E77-A0BF-2CA18ABDA9D2}"/>
              </a:ext>
            </a:extLst>
          </p:cNvPr>
          <p:cNvSpPr/>
          <p:nvPr/>
        </p:nvSpPr>
        <p:spPr>
          <a:xfrm>
            <a:off x="7772399" y="88710"/>
            <a:ext cx="3937379" cy="7294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cs typeface="Calibri"/>
              </a:rPr>
              <a:t>AM250-OHIO Grants Webinar</a:t>
            </a:r>
          </a:p>
        </p:txBody>
      </p:sp>
    </p:spTree>
    <p:extLst>
      <p:ext uri="{BB962C8B-B14F-4D97-AF65-F5344CB8AC3E}">
        <p14:creationId xmlns:p14="http://schemas.microsoft.com/office/powerpoint/2010/main" val="53924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1B836A-50FC-DD33-6091-BD0CA02D261F}"/>
              </a:ext>
            </a:extLst>
          </p:cNvPr>
          <p:cNvSpPr txBox="1"/>
          <p:nvPr/>
        </p:nvSpPr>
        <p:spPr>
          <a:xfrm>
            <a:off x="1560039" y="2075776"/>
            <a:ext cx="9577567" cy="2062103"/>
          </a:xfrm>
          <a:prstGeom prst="rect">
            <a:avLst/>
          </a:prstGeom>
          <a:noFill/>
        </p:spPr>
        <p:txBody>
          <a:bodyPr wrap="square">
            <a:spAutoFit/>
          </a:bodyPr>
          <a:lstStyle/>
          <a:p>
            <a:pPr algn="ctr"/>
            <a:r>
              <a:rPr lang="en-US" sz="3200" b="0" i="0" u="none" strike="noStrike" dirty="0">
                <a:solidFill>
                  <a:schemeClr val="bg1"/>
                </a:solidFill>
                <a:effectLst/>
              </a:rPr>
              <a:t>To tell the story of Ohio's contributions to the U.S. for the past 250+ years and create a sense of pride about the impact that Ohio and Ohioans </a:t>
            </a:r>
          </a:p>
          <a:p>
            <a:pPr algn="ctr"/>
            <a:r>
              <a:rPr lang="en-US" sz="3200" b="0" i="0" u="none" strike="noStrike" dirty="0">
                <a:solidFill>
                  <a:schemeClr val="bg1"/>
                </a:solidFill>
                <a:effectLst/>
              </a:rPr>
              <a:t>have on the state, nation, and the world.</a:t>
            </a:r>
            <a:r>
              <a:rPr lang="en-US" sz="3200" b="0" i="0" dirty="0">
                <a:solidFill>
                  <a:schemeClr val="bg1"/>
                </a:solidFill>
                <a:effectLst/>
              </a:rPr>
              <a:t>​</a:t>
            </a:r>
            <a:endParaRPr lang="en-US" sz="3200" dirty="0">
              <a:solidFill>
                <a:schemeClr val="bg1"/>
              </a:solidFill>
            </a:endParaRPr>
          </a:p>
        </p:txBody>
      </p:sp>
      <p:graphicFrame>
        <p:nvGraphicFramePr>
          <p:cNvPr id="11" name="Diagram 10">
            <a:extLst>
              <a:ext uri="{FF2B5EF4-FFF2-40B4-BE49-F238E27FC236}">
                <a16:creationId xmlns:a16="http://schemas.microsoft.com/office/drawing/2014/main" id="{87AD8D66-0040-FBBF-7842-D905AD3AC9EF}"/>
              </a:ext>
            </a:extLst>
          </p:cNvPr>
          <p:cNvGraphicFramePr/>
          <p:nvPr>
            <p:extLst>
              <p:ext uri="{D42A27DB-BD31-4B8C-83A1-F6EECF244321}">
                <p14:modId xmlns:p14="http://schemas.microsoft.com/office/powerpoint/2010/main" val="2622889170"/>
              </p:ext>
            </p:extLst>
          </p:nvPr>
        </p:nvGraphicFramePr>
        <p:xfrm>
          <a:off x="2808501" y="518763"/>
          <a:ext cx="7413672" cy="5302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8E8A901B-DB6C-7622-DAB7-C717C1070329}"/>
              </a:ext>
            </a:extLst>
          </p:cNvPr>
          <p:cNvSpPr txBox="1"/>
          <p:nvPr/>
        </p:nvSpPr>
        <p:spPr>
          <a:xfrm>
            <a:off x="703661" y="2752884"/>
            <a:ext cx="1712756" cy="707886"/>
          </a:xfrm>
          <a:prstGeom prst="rect">
            <a:avLst/>
          </a:prstGeom>
          <a:noFill/>
        </p:spPr>
        <p:txBody>
          <a:bodyPr wrap="square" rtlCol="0">
            <a:spAutoFit/>
          </a:bodyPr>
          <a:lstStyle/>
          <a:p>
            <a:r>
              <a:rPr lang="en-US" sz="4000" b="1" dirty="0"/>
              <a:t>When?</a:t>
            </a:r>
          </a:p>
        </p:txBody>
      </p:sp>
    </p:spTree>
    <p:extLst>
      <p:ext uri="{BB962C8B-B14F-4D97-AF65-F5344CB8AC3E}">
        <p14:creationId xmlns:p14="http://schemas.microsoft.com/office/powerpoint/2010/main" val="243588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4FFF74F-F0B3-D4D5-E421-E49ABEB3AD8C}"/>
              </a:ext>
            </a:extLst>
          </p:cNvPr>
          <p:cNvSpPr txBox="1"/>
          <p:nvPr/>
        </p:nvSpPr>
        <p:spPr>
          <a:xfrm>
            <a:off x="1054394" y="522515"/>
            <a:ext cx="6290268" cy="646331"/>
          </a:xfrm>
          <a:prstGeom prst="rect">
            <a:avLst/>
          </a:prstGeom>
          <a:noFill/>
        </p:spPr>
        <p:txBody>
          <a:bodyPr wrap="square" rtlCol="0">
            <a:spAutoFit/>
          </a:bodyPr>
          <a:lstStyle/>
          <a:p>
            <a:r>
              <a:rPr lang="en-US" sz="3600" b="1"/>
              <a:t>What kinds of grants are these?</a:t>
            </a:r>
          </a:p>
        </p:txBody>
      </p:sp>
      <p:sp>
        <p:nvSpPr>
          <p:cNvPr id="17" name="TextBox 16">
            <a:extLst>
              <a:ext uri="{FF2B5EF4-FFF2-40B4-BE49-F238E27FC236}">
                <a16:creationId xmlns:a16="http://schemas.microsoft.com/office/drawing/2014/main" id="{809FF15F-ADDC-803B-753D-8227A15956D6}"/>
              </a:ext>
            </a:extLst>
          </p:cNvPr>
          <p:cNvSpPr txBox="1"/>
          <p:nvPr/>
        </p:nvSpPr>
        <p:spPr>
          <a:xfrm>
            <a:off x="2918770" y="3966429"/>
            <a:ext cx="7063430" cy="2031325"/>
          </a:xfrm>
          <a:prstGeom prst="rect">
            <a:avLst/>
          </a:prstGeom>
          <a:noFill/>
        </p:spPr>
        <p:txBody>
          <a:bodyPr wrap="square">
            <a:spAutoFit/>
          </a:bodyPr>
          <a:lstStyle/>
          <a:p>
            <a:r>
              <a:rPr lang="en-US" b="1" dirty="0"/>
              <a:t>Trillium</a:t>
            </a:r>
            <a:r>
              <a:rPr lang="en-US" dirty="0"/>
              <a:t> Local Activity Grants </a:t>
            </a:r>
          </a:p>
          <a:p>
            <a:pPr marL="285750" indent="-285750">
              <a:buFont typeface="Arial" panose="020B0604020202020204" pitchFamily="34" charset="0"/>
              <a:buChar char="•"/>
            </a:pPr>
            <a:r>
              <a:rPr lang="en-US" dirty="0"/>
              <a:t>Grant amounts up to </a:t>
            </a:r>
            <a:r>
              <a:rPr lang="en-US" b="1" dirty="0"/>
              <a:t>$5,000 </a:t>
            </a:r>
          </a:p>
          <a:p>
            <a:pPr marL="285750" indent="-285750">
              <a:buFont typeface="Arial" panose="020B0604020202020204" pitchFamily="34" charset="0"/>
              <a:buChar char="•"/>
            </a:pPr>
            <a:r>
              <a:rPr lang="en-US" dirty="0"/>
              <a:t>Projects should have a local or community-wide impact.  </a:t>
            </a:r>
          </a:p>
          <a:p>
            <a:pPr marL="285750" indent="-285750">
              <a:buFont typeface="Arial" panose="020B0604020202020204" pitchFamily="34" charset="0"/>
              <a:buChar char="•"/>
            </a:pPr>
            <a:r>
              <a:rPr lang="en-US" dirty="0"/>
              <a:t>Project types may include exhibitions, exhibits, interpretative panels, local commemorative programs or activities, local public events, educational and public programs, and smaller digital and documentary media projects.  </a:t>
            </a:r>
          </a:p>
        </p:txBody>
      </p:sp>
      <p:sp>
        <p:nvSpPr>
          <p:cNvPr id="19" name="TextBox 18">
            <a:extLst>
              <a:ext uri="{FF2B5EF4-FFF2-40B4-BE49-F238E27FC236}">
                <a16:creationId xmlns:a16="http://schemas.microsoft.com/office/drawing/2014/main" id="{FEC08B38-06AD-991C-82A1-F485A1611C6D}"/>
              </a:ext>
            </a:extLst>
          </p:cNvPr>
          <p:cNvSpPr txBox="1"/>
          <p:nvPr/>
        </p:nvSpPr>
        <p:spPr>
          <a:xfrm>
            <a:off x="2918770" y="1465737"/>
            <a:ext cx="7063430" cy="2585323"/>
          </a:xfrm>
          <a:prstGeom prst="rect">
            <a:avLst/>
          </a:prstGeom>
          <a:noFill/>
        </p:spPr>
        <p:txBody>
          <a:bodyPr wrap="square">
            <a:spAutoFit/>
          </a:bodyPr>
          <a:lstStyle/>
          <a:p>
            <a:r>
              <a:rPr lang="en-US" b="1" dirty="0"/>
              <a:t>Buckeye</a:t>
            </a:r>
            <a:r>
              <a:rPr lang="en-US" dirty="0"/>
              <a:t> Impact Grants </a:t>
            </a:r>
          </a:p>
          <a:p>
            <a:pPr marL="285750" indent="-285750">
              <a:buFont typeface="Arial" panose="020B0604020202020204" pitchFamily="34" charset="0"/>
              <a:buChar char="•"/>
            </a:pPr>
            <a:r>
              <a:rPr lang="en-US" dirty="0"/>
              <a:t>Grant amounts up to </a:t>
            </a:r>
            <a:r>
              <a:rPr lang="en-US" b="1" dirty="0"/>
              <a:t>$50,000</a:t>
            </a:r>
          </a:p>
          <a:p>
            <a:pPr marL="285750" indent="-285750">
              <a:buFont typeface="Arial" panose="020B0604020202020204" pitchFamily="34" charset="0"/>
              <a:buChar char="•"/>
            </a:pPr>
            <a:r>
              <a:rPr lang="en-US" b="1" dirty="0"/>
              <a:t>Requests </a:t>
            </a:r>
            <a:r>
              <a:rPr lang="en-US" dirty="0"/>
              <a:t>that approach $50,000 must have a concrete and substantial statewide audience.</a:t>
            </a:r>
          </a:p>
          <a:p>
            <a:pPr marL="285750" indent="-285750">
              <a:buFont typeface="Arial" panose="020B0604020202020204" pitchFamily="34" charset="0"/>
              <a:buChar char="•"/>
            </a:pPr>
            <a:r>
              <a:rPr lang="en-US" dirty="0"/>
              <a:t>Projects should have a statewide, regional, or significant local impact.</a:t>
            </a:r>
          </a:p>
          <a:p>
            <a:pPr marL="285750" indent="-285750">
              <a:buFont typeface="Arial" panose="020B0604020202020204" pitchFamily="34" charset="0"/>
              <a:buChar char="•"/>
            </a:pPr>
            <a:r>
              <a:rPr lang="en-US" dirty="0"/>
              <a:t>Project types may include significant exhibitions, regional commemorative activities, substantial digital and documentary media projects, and signature public events.  </a:t>
            </a:r>
          </a:p>
          <a:p>
            <a:pPr marL="285750" indent="-285750">
              <a:buFont typeface="Arial" panose="020B0604020202020204" pitchFamily="34" charset="0"/>
              <a:buChar char="•"/>
            </a:pPr>
            <a:endParaRPr lang="en-US" dirty="0"/>
          </a:p>
        </p:txBody>
      </p:sp>
      <p:pic>
        <p:nvPicPr>
          <p:cNvPr id="23" name="Picture 22" descr="Close-up of a buckeye tree">
            <a:extLst>
              <a:ext uri="{FF2B5EF4-FFF2-40B4-BE49-F238E27FC236}">
                <a16:creationId xmlns:a16="http://schemas.microsoft.com/office/drawing/2014/main" id="{A557661F-29ED-CE6B-37D8-ADD33724F234}"/>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45" y="1465737"/>
            <a:ext cx="1492377" cy="1989835"/>
          </a:xfrm>
          <a:prstGeom prst="rect">
            <a:avLst/>
          </a:prstGeom>
        </p:spPr>
      </p:pic>
      <p:pic>
        <p:nvPicPr>
          <p:cNvPr id="25" name="Picture 24" descr="A trillium flower with green leaves">
            <a:extLst>
              <a:ext uri="{FF2B5EF4-FFF2-40B4-BE49-F238E27FC236}">
                <a16:creationId xmlns:a16="http://schemas.microsoft.com/office/drawing/2014/main" id="{4218C11D-281A-8057-A4A1-0C5FB1486D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745" y="4131366"/>
            <a:ext cx="1501447" cy="1501447"/>
          </a:xfrm>
          <a:prstGeom prst="rect">
            <a:avLst/>
          </a:prstGeom>
        </p:spPr>
      </p:pic>
    </p:spTree>
    <p:extLst>
      <p:ext uri="{BB962C8B-B14F-4D97-AF65-F5344CB8AC3E}">
        <p14:creationId xmlns:p14="http://schemas.microsoft.com/office/powerpoint/2010/main" val="118460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4FFF74F-F0B3-D4D5-E421-E49ABEB3AD8C}"/>
              </a:ext>
            </a:extLst>
          </p:cNvPr>
          <p:cNvSpPr txBox="1"/>
          <p:nvPr/>
        </p:nvSpPr>
        <p:spPr>
          <a:xfrm>
            <a:off x="3443090" y="627761"/>
            <a:ext cx="4891108" cy="646331"/>
          </a:xfrm>
          <a:prstGeom prst="rect">
            <a:avLst/>
          </a:prstGeom>
          <a:noFill/>
        </p:spPr>
        <p:txBody>
          <a:bodyPr wrap="square" rtlCol="0">
            <a:spAutoFit/>
          </a:bodyPr>
          <a:lstStyle/>
          <a:p>
            <a:r>
              <a:rPr lang="en-US" sz="3600" b="1"/>
              <a:t>Who is eligible to apply?</a:t>
            </a:r>
          </a:p>
        </p:txBody>
      </p:sp>
      <p:sp>
        <p:nvSpPr>
          <p:cNvPr id="10" name="TextBox 9">
            <a:extLst>
              <a:ext uri="{FF2B5EF4-FFF2-40B4-BE49-F238E27FC236}">
                <a16:creationId xmlns:a16="http://schemas.microsoft.com/office/drawing/2014/main" id="{AA2A79C6-9975-6969-F52F-CA469ECB46C1}"/>
              </a:ext>
            </a:extLst>
          </p:cNvPr>
          <p:cNvSpPr txBox="1"/>
          <p:nvPr/>
        </p:nvSpPr>
        <p:spPr>
          <a:xfrm>
            <a:off x="3443090" y="2228670"/>
            <a:ext cx="5167509" cy="1569660"/>
          </a:xfrm>
          <a:prstGeom prst="rect">
            <a:avLst/>
          </a:prstGeom>
          <a:noFill/>
        </p:spPr>
        <p:txBody>
          <a:bodyPr wrap="square">
            <a:spAutoFit/>
          </a:bodyPr>
          <a:lstStyle/>
          <a:p>
            <a:r>
              <a:rPr lang="en-US" sz="3200"/>
              <a:t>Non-profit organizations registered with the State of Ohio and located in Ohio.  </a:t>
            </a:r>
          </a:p>
        </p:txBody>
      </p:sp>
    </p:spTree>
    <p:extLst>
      <p:ext uri="{BB962C8B-B14F-4D97-AF65-F5344CB8AC3E}">
        <p14:creationId xmlns:p14="http://schemas.microsoft.com/office/powerpoint/2010/main" val="170759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4FFF74F-F0B3-D4D5-E421-E49ABEB3AD8C}"/>
              </a:ext>
            </a:extLst>
          </p:cNvPr>
          <p:cNvSpPr txBox="1"/>
          <p:nvPr/>
        </p:nvSpPr>
        <p:spPr>
          <a:xfrm>
            <a:off x="1937141" y="304772"/>
            <a:ext cx="7774049" cy="584775"/>
          </a:xfrm>
          <a:prstGeom prst="rect">
            <a:avLst/>
          </a:prstGeom>
          <a:noFill/>
        </p:spPr>
        <p:txBody>
          <a:bodyPr wrap="square" rtlCol="0">
            <a:spAutoFit/>
          </a:bodyPr>
          <a:lstStyle/>
          <a:p>
            <a:r>
              <a:rPr lang="en-US" sz="3200" b="1"/>
              <a:t>Who is eligible to apply? (Special Situations)</a:t>
            </a:r>
          </a:p>
        </p:txBody>
      </p:sp>
      <p:graphicFrame>
        <p:nvGraphicFramePr>
          <p:cNvPr id="5" name="Diagram 4">
            <a:extLst>
              <a:ext uri="{FF2B5EF4-FFF2-40B4-BE49-F238E27FC236}">
                <a16:creationId xmlns:a16="http://schemas.microsoft.com/office/drawing/2014/main" id="{EFFACD70-A556-F0E4-9265-B8168B61CBEE}"/>
              </a:ext>
            </a:extLst>
          </p:cNvPr>
          <p:cNvGraphicFramePr/>
          <p:nvPr>
            <p:extLst>
              <p:ext uri="{D42A27DB-BD31-4B8C-83A1-F6EECF244321}">
                <p14:modId xmlns:p14="http://schemas.microsoft.com/office/powerpoint/2010/main" val="526953267"/>
              </p:ext>
            </p:extLst>
          </p:nvPr>
        </p:nvGraphicFramePr>
        <p:xfrm>
          <a:off x="1699660" y="1089747"/>
          <a:ext cx="8249012" cy="5171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939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Diagram 11">
            <a:extLst>
              <a:ext uri="{FF2B5EF4-FFF2-40B4-BE49-F238E27FC236}">
                <a16:creationId xmlns:a16="http://schemas.microsoft.com/office/drawing/2014/main" id="{E6E188FF-8617-3F0F-BD47-F103B9EF626B}"/>
              </a:ext>
            </a:extLst>
          </p:cNvPr>
          <p:cNvGraphicFramePr/>
          <p:nvPr>
            <p:extLst>
              <p:ext uri="{D42A27DB-BD31-4B8C-83A1-F6EECF244321}">
                <p14:modId xmlns:p14="http://schemas.microsoft.com/office/powerpoint/2010/main" val="3480047087"/>
              </p:ext>
            </p:extLst>
          </p:nvPr>
        </p:nvGraphicFramePr>
        <p:xfrm>
          <a:off x="1892916" y="1151123"/>
          <a:ext cx="7991748" cy="5109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24FAAAB6-66D5-FC44-AF66-18665511C6D9}"/>
              </a:ext>
            </a:extLst>
          </p:cNvPr>
          <p:cNvSpPr txBox="1"/>
          <p:nvPr/>
        </p:nvSpPr>
        <p:spPr>
          <a:xfrm>
            <a:off x="3637697" y="433125"/>
            <a:ext cx="4916606" cy="523220"/>
          </a:xfrm>
          <a:prstGeom prst="rect">
            <a:avLst/>
          </a:prstGeom>
          <a:noFill/>
        </p:spPr>
        <p:txBody>
          <a:bodyPr wrap="square">
            <a:spAutoFit/>
          </a:bodyPr>
          <a:lstStyle/>
          <a:p>
            <a:r>
              <a:rPr lang="en-US" sz="2800" b="1"/>
              <a:t>What kinds of grants are these?</a:t>
            </a:r>
          </a:p>
        </p:txBody>
      </p:sp>
      <p:sp>
        <p:nvSpPr>
          <p:cNvPr id="5" name="TextBox 4">
            <a:extLst>
              <a:ext uri="{FF2B5EF4-FFF2-40B4-BE49-F238E27FC236}">
                <a16:creationId xmlns:a16="http://schemas.microsoft.com/office/drawing/2014/main" id="{C4932461-80F0-D1F9-5D56-06F6B659FCD4}"/>
              </a:ext>
            </a:extLst>
          </p:cNvPr>
          <p:cNvSpPr txBox="1"/>
          <p:nvPr/>
        </p:nvSpPr>
        <p:spPr>
          <a:xfrm>
            <a:off x="8691418" y="1151123"/>
            <a:ext cx="3215479" cy="1477328"/>
          </a:xfrm>
          <a:prstGeom prst="rect">
            <a:avLst/>
          </a:prstGeom>
          <a:noFill/>
          <a:ln w="38100">
            <a:solidFill>
              <a:srgbClr val="31A6D8"/>
            </a:solidFill>
          </a:ln>
        </p:spPr>
        <p:txBody>
          <a:bodyPr wrap="square" rtlCol="0">
            <a:spAutoFit/>
          </a:bodyPr>
          <a:lstStyle/>
          <a:p>
            <a:r>
              <a:rPr lang="en-US" dirty="0"/>
              <a:t>*Guideline Clarification – the construction of monuments is considered a capital expense and are not eligible for the physical component. </a:t>
            </a:r>
          </a:p>
        </p:txBody>
      </p:sp>
    </p:spTree>
    <p:extLst>
      <p:ext uri="{BB962C8B-B14F-4D97-AF65-F5344CB8AC3E}">
        <p14:creationId xmlns:p14="http://schemas.microsoft.com/office/powerpoint/2010/main" val="170689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Diagram 12">
            <a:extLst>
              <a:ext uri="{FF2B5EF4-FFF2-40B4-BE49-F238E27FC236}">
                <a16:creationId xmlns:a16="http://schemas.microsoft.com/office/drawing/2014/main" id="{5CBBF090-F454-967B-31D6-E8997BDC1421}"/>
              </a:ext>
            </a:extLst>
          </p:cNvPr>
          <p:cNvGraphicFramePr/>
          <p:nvPr>
            <p:extLst>
              <p:ext uri="{D42A27DB-BD31-4B8C-83A1-F6EECF244321}">
                <p14:modId xmlns:p14="http://schemas.microsoft.com/office/powerpoint/2010/main" val="718203829"/>
              </p:ext>
            </p:extLst>
          </p:nvPr>
        </p:nvGraphicFramePr>
        <p:xfrm>
          <a:off x="646545" y="136525"/>
          <a:ext cx="9541164" cy="59964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CE5332D3-9C51-9597-D66C-E5496EC7EC5F}"/>
              </a:ext>
            </a:extLst>
          </p:cNvPr>
          <p:cNvSpPr txBox="1"/>
          <p:nvPr/>
        </p:nvSpPr>
        <p:spPr>
          <a:xfrm>
            <a:off x="10424782" y="750578"/>
            <a:ext cx="1441930" cy="400110"/>
          </a:xfrm>
          <a:prstGeom prst="rect">
            <a:avLst/>
          </a:prstGeom>
          <a:noFill/>
        </p:spPr>
        <p:txBody>
          <a:bodyPr wrap="square" rtlCol="0">
            <a:spAutoFit/>
          </a:bodyPr>
          <a:lstStyle/>
          <a:p>
            <a:r>
              <a:rPr lang="en-US" sz="2000" b="1"/>
              <a:t>The Budget</a:t>
            </a:r>
          </a:p>
        </p:txBody>
      </p:sp>
    </p:spTree>
    <p:extLst>
      <p:ext uri="{BB962C8B-B14F-4D97-AF65-F5344CB8AC3E}">
        <p14:creationId xmlns:p14="http://schemas.microsoft.com/office/powerpoint/2010/main" val="270308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Diagram 9">
            <a:extLst>
              <a:ext uri="{FF2B5EF4-FFF2-40B4-BE49-F238E27FC236}">
                <a16:creationId xmlns:a16="http://schemas.microsoft.com/office/drawing/2014/main" id="{8B8DD8B8-CB4B-A8F9-3E3E-13792196C630}"/>
              </a:ext>
            </a:extLst>
          </p:cNvPr>
          <p:cNvGraphicFramePr/>
          <p:nvPr>
            <p:extLst>
              <p:ext uri="{D42A27DB-BD31-4B8C-83A1-F6EECF244321}">
                <p14:modId xmlns:p14="http://schemas.microsoft.com/office/powerpoint/2010/main" val="684564344"/>
              </p:ext>
            </p:extLst>
          </p:nvPr>
        </p:nvGraphicFramePr>
        <p:xfrm>
          <a:off x="1413933" y="1254760"/>
          <a:ext cx="8888814" cy="4843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54FFF396-7961-F8B9-2C33-D34607CC01A4}"/>
              </a:ext>
            </a:extLst>
          </p:cNvPr>
          <p:cNvSpPr txBox="1"/>
          <p:nvPr/>
        </p:nvSpPr>
        <p:spPr>
          <a:xfrm>
            <a:off x="1289304" y="713232"/>
            <a:ext cx="2624328" cy="584775"/>
          </a:xfrm>
          <a:prstGeom prst="rect">
            <a:avLst/>
          </a:prstGeom>
          <a:noFill/>
        </p:spPr>
        <p:txBody>
          <a:bodyPr wrap="square" rtlCol="0">
            <a:spAutoFit/>
          </a:bodyPr>
          <a:lstStyle/>
          <a:p>
            <a:r>
              <a:rPr lang="en-US" sz="3200" b="1"/>
              <a:t>Topics of Note</a:t>
            </a:r>
          </a:p>
        </p:txBody>
      </p:sp>
    </p:spTree>
    <p:extLst>
      <p:ext uri="{BB962C8B-B14F-4D97-AF65-F5344CB8AC3E}">
        <p14:creationId xmlns:p14="http://schemas.microsoft.com/office/powerpoint/2010/main" val="221283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B967F-B805-5ABD-066B-BFAC687D2132}"/>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05AA9A8-A7F1-F2CD-4628-9C8EDE4DE660}"/>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0C7FF4BD-23B7-4386-832B-BCF1D1D6E02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5" name="TextBox 4">
            <a:extLst>
              <a:ext uri="{FF2B5EF4-FFF2-40B4-BE49-F238E27FC236}">
                <a16:creationId xmlns:a16="http://schemas.microsoft.com/office/drawing/2014/main" id="{FE5854EA-A261-9135-C369-0CE295CCFFA2}"/>
              </a:ext>
            </a:extLst>
          </p:cNvPr>
          <p:cNvSpPr txBox="1"/>
          <p:nvPr/>
        </p:nvSpPr>
        <p:spPr>
          <a:xfrm>
            <a:off x="1687308" y="220231"/>
            <a:ext cx="5593297" cy="584775"/>
          </a:xfrm>
          <a:prstGeom prst="rect">
            <a:avLst/>
          </a:prstGeom>
          <a:noFill/>
        </p:spPr>
        <p:txBody>
          <a:bodyPr wrap="square" rtlCol="0">
            <a:spAutoFit/>
          </a:bodyPr>
          <a:lstStyle/>
          <a:p>
            <a:r>
              <a:rPr lang="en-US" sz="3200" b="1"/>
              <a:t>THEMES – KEY CONTENT AREAS</a:t>
            </a:r>
          </a:p>
        </p:txBody>
      </p:sp>
      <p:pic>
        <p:nvPicPr>
          <p:cNvPr id="7" name="Picture 6" descr="A group of people standing in front of a sign&#10;&#10;Description automatically generated">
            <a:extLst>
              <a:ext uri="{FF2B5EF4-FFF2-40B4-BE49-F238E27FC236}">
                <a16:creationId xmlns:a16="http://schemas.microsoft.com/office/drawing/2014/main" id="{847DD2D6-D24A-1819-F58B-8CB2596B79C2}"/>
              </a:ext>
            </a:extLst>
          </p:cNvPr>
          <p:cNvPicPr>
            <a:picLocks noChangeAspect="1"/>
          </p:cNvPicPr>
          <p:nvPr/>
        </p:nvPicPr>
        <p:blipFill rotWithShape="1">
          <a:blip r:embed="rId4">
            <a:extLst>
              <a:ext uri="{28A0092B-C50C-407E-A947-70E740481C1C}">
                <a14:useLocalDpi xmlns:a14="http://schemas.microsoft.com/office/drawing/2010/main" val="0"/>
              </a:ext>
            </a:extLst>
          </a:blip>
          <a:srcRect l="4624" t="30857" r="3439" b="8708"/>
          <a:stretch/>
        </p:blipFill>
        <p:spPr>
          <a:xfrm>
            <a:off x="8700691" y="390980"/>
            <a:ext cx="3030436" cy="2656116"/>
          </a:xfrm>
          <a:prstGeom prst="rect">
            <a:avLst/>
          </a:prstGeom>
          <a:ln w="38100" cap="sq">
            <a:solidFill>
              <a:srgbClr val="00347E"/>
            </a:solidFill>
            <a:prstDash val="solid"/>
            <a:miter lim="800000"/>
          </a:ln>
          <a:effectLst>
            <a:outerShdw blurRad="50800" dist="38100" dir="2700000" algn="tl" rotWithShape="0">
              <a:srgbClr val="000000">
                <a:alpha val="43000"/>
              </a:srgbClr>
            </a:outerShdw>
          </a:effectLst>
        </p:spPr>
      </p:pic>
      <p:graphicFrame>
        <p:nvGraphicFramePr>
          <p:cNvPr id="10" name="Diagram 9">
            <a:extLst>
              <a:ext uri="{FF2B5EF4-FFF2-40B4-BE49-F238E27FC236}">
                <a16:creationId xmlns:a16="http://schemas.microsoft.com/office/drawing/2014/main" id="{E780A5AB-4AA1-595C-3CBA-07AF3A9EC345}"/>
              </a:ext>
            </a:extLst>
          </p:cNvPr>
          <p:cNvGraphicFramePr/>
          <p:nvPr/>
        </p:nvGraphicFramePr>
        <p:xfrm>
          <a:off x="590533" y="1121850"/>
          <a:ext cx="7786849" cy="52235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7180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0EAB57C-992F-E61C-68FA-AE82164B1FBE}"/>
              </a:ext>
            </a:extLst>
          </p:cNvPr>
          <p:cNvPicPr>
            <a:picLocks noChangeAspect="1"/>
          </p:cNvPicPr>
          <p:nvPr/>
        </p:nvPicPr>
        <p:blipFill>
          <a:blip r:embed="rId4"/>
          <a:stretch>
            <a:fillRect/>
          </a:stretch>
        </p:blipFill>
        <p:spPr>
          <a:xfrm>
            <a:off x="3556643" y="56508"/>
            <a:ext cx="5332099" cy="6054801"/>
          </a:xfrm>
          <a:prstGeom prst="rect">
            <a:avLst/>
          </a:prstGeom>
        </p:spPr>
      </p:pic>
      <p:sp>
        <p:nvSpPr>
          <p:cNvPr id="14" name="TextBox 13">
            <a:extLst>
              <a:ext uri="{FF2B5EF4-FFF2-40B4-BE49-F238E27FC236}">
                <a16:creationId xmlns:a16="http://schemas.microsoft.com/office/drawing/2014/main" id="{2342089F-C0F8-CFCE-5DB2-D5D445E26F9D}"/>
              </a:ext>
            </a:extLst>
          </p:cNvPr>
          <p:cNvSpPr txBox="1"/>
          <p:nvPr/>
        </p:nvSpPr>
        <p:spPr>
          <a:xfrm>
            <a:off x="1464333" y="1459346"/>
            <a:ext cx="1653309" cy="646331"/>
          </a:xfrm>
          <a:prstGeom prst="rect">
            <a:avLst/>
          </a:prstGeom>
          <a:noFill/>
        </p:spPr>
        <p:txBody>
          <a:bodyPr wrap="square" lIns="91440" tIns="45720" rIns="91440" bIns="45720" rtlCol="0" anchor="t">
            <a:spAutoFit/>
          </a:bodyPr>
          <a:lstStyle/>
          <a:p>
            <a:r>
              <a:rPr lang="en-US" b="1"/>
              <a:t>Application Website</a:t>
            </a:r>
          </a:p>
        </p:txBody>
      </p:sp>
      <p:sp>
        <p:nvSpPr>
          <p:cNvPr id="15" name="TextBox 14">
            <a:extLst>
              <a:ext uri="{FF2B5EF4-FFF2-40B4-BE49-F238E27FC236}">
                <a16:creationId xmlns:a16="http://schemas.microsoft.com/office/drawing/2014/main" id="{D4180BAD-5BEB-1161-790D-B5D40757BD0A}"/>
              </a:ext>
            </a:extLst>
          </p:cNvPr>
          <p:cNvSpPr txBox="1"/>
          <p:nvPr/>
        </p:nvSpPr>
        <p:spPr>
          <a:xfrm>
            <a:off x="3307924" y="6110308"/>
            <a:ext cx="6030177" cy="307777"/>
          </a:xfrm>
          <a:prstGeom prst="rect">
            <a:avLst/>
          </a:prstGeom>
          <a:noFill/>
        </p:spPr>
        <p:txBody>
          <a:bodyPr wrap="none" rtlCol="0">
            <a:spAutoFit/>
          </a:bodyPr>
          <a:lstStyle/>
          <a:p>
            <a:r>
              <a:rPr lang="en-US" sz="1400" b="1"/>
              <a:t>https://ohiohumanities.formstack.com/forms/america_250_grant_application</a:t>
            </a:r>
          </a:p>
        </p:txBody>
      </p:sp>
      <p:sp>
        <p:nvSpPr>
          <p:cNvPr id="5" name="TextBox 4">
            <a:extLst>
              <a:ext uri="{FF2B5EF4-FFF2-40B4-BE49-F238E27FC236}">
                <a16:creationId xmlns:a16="http://schemas.microsoft.com/office/drawing/2014/main" id="{F535DB84-0952-0235-4CD0-EF16C2606802}"/>
              </a:ext>
            </a:extLst>
          </p:cNvPr>
          <p:cNvSpPr txBox="1"/>
          <p:nvPr/>
        </p:nvSpPr>
        <p:spPr>
          <a:xfrm>
            <a:off x="8994711" y="1182347"/>
            <a:ext cx="2508635" cy="923330"/>
          </a:xfrm>
          <a:prstGeom prst="rect">
            <a:avLst/>
          </a:prstGeom>
          <a:noFill/>
          <a:ln w="38100">
            <a:solidFill>
              <a:srgbClr val="E41937"/>
            </a:solidFill>
          </a:ln>
        </p:spPr>
        <p:txBody>
          <a:bodyPr wrap="none" rtlCol="0">
            <a:spAutoFit/>
          </a:bodyPr>
          <a:lstStyle/>
          <a:p>
            <a:r>
              <a:rPr lang="en-US" dirty="0"/>
              <a:t>Changes from Fall Cycle: </a:t>
            </a:r>
          </a:p>
          <a:p>
            <a:pPr marL="285750" indent="-285750">
              <a:buFont typeface="Arial" panose="020B0604020202020204" pitchFamily="34" charset="0"/>
              <a:buChar char="•"/>
            </a:pPr>
            <a:r>
              <a:rPr lang="en-US" dirty="0"/>
              <a:t>County Field</a:t>
            </a:r>
          </a:p>
          <a:p>
            <a:pPr marL="285750" indent="-285750">
              <a:buFont typeface="Arial" panose="020B0604020202020204" pitchFamily="34" charset="0"/>
              <a:buChar char="•"/>
            </a:pPr>
            <a:r>
              <a:rPr lang="en-US" dirty="0"/>
              <a:t>Timeline Field</a:t>
            </a:r>
          </a:p>
        </p:txBody>
      </p:sp>
    </p:spTree>
    <p:extLst>
      <p:ext uri="{BB962C8B-B14F-4D97-AF65-F5344CB8AC3E}">
        <p14:creationId xmlns:p14="http://schemas.microsoft.com/office/powerpoint/2010/main" val="331831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B1EE43-F5F2-19F5-A015-26B34B3CBF04}"/>
              </a:ext>
            </a:extLst>
          </p:cNvPr>
          <p:cNvSpPr txBox="1"/>
          <p:nvPr/>
        </p:nvSpPr>
        <p:spPr>
          <a:xfrm>
            <a:off x="838200" y="877927"/>
            <a:ext cx="9099568" cy="5693866"/>
          </a:xfrm>
          <a:prstGeom prst="rect">
            <a:avLst/>
          </a:prstGeom>
          <a:noFill/>
        </p:spPr>
        <p:txBody>
          <a:bodyPr wrap="square">
            <a:spAutoFit/>
          </a:bodyPr>
          <a:lstStyle/>
          <a:p>
            <a:r>
              <a:rPr lang="en-US" sz="1400"/>
              <a:t>Q1. What do you want to do in this project that will be carried out with AM250-OH funds? </a:t>
            </a:r>
          </a:p>
          <a:p>
            <a:pPr marL="742950" lvl="1" indent="-285750">
              <a:buFont typeface="Arial" panose="020B0604020202020204" pitchFamily="34" charset="0"/>
              <a:buChar char="•"/>
            </a:pPr>
            <a:r>
              <a:rPr lang="en-US" sz="1400"/>
              <a:t>1) the specific details you have planned for the project (the who, what, where, and when of the project) </a:t>
            </a:r>
          </a:p>
          <a:p>
            <a:pPr marL="742950" lvl="1" indent="-285750">
              <a:buFont typeface="Arial" panose="020B0604020202020204" pitchFamily="34" charset="0"/>
              <a:buChar char="•"/>
            </a:pPr>
            <a:r>
              <a:rPr lang="en-US" sz="1400"/>
              <a:t>2) why it’s important to address this topic now?</a:t>
            </a:r>
          </a:p>
          <a:p>
            <a:pPr marL="742950" lvl="1" indent="-285750">
              <a:buFont typeface="Arial" panose="020B0604020202020204" pitchFamily="34" charset="0"/>
              <a:buChar char="•"/>
            </a:pPr>
            <a:r>
              <a:rPr lang="en-US" sz="1400"/>
              <a:t>3) What are the overall goals of the project and how will you evaluate the success of the project?</a:t>
            </a:r>
          </a:p>
          <a:p>
            <a:endParaRPr lang="en-US" sz="1400"/>
          </a:p>
          <a:p>
            <a:r>
              <a:rPr lang="en-US" sz="1400"/>
              <a:t>Q2. AM250-OH grants seek to advance awareness and knowledge of the themes set out by the America 250-Ohio Commission. The grants may also support projects that explore and exemplify the ideals represented in the Declaration of Independence as revealed in the long history of America. The key objective of these grants is to explore the story of Ohio’s contribution to United States history and culture and foster a sense of pride about the impact that Ohio and Ohioans have had on the state, nation, and beyond. </a:t>
            </a:r>
          </a:p>
          <a:p>
            <a:pPr marL="742950" lvl="1" indent="-285750">
              <a:buFont typeface="Arial" panose="020B0604020202020204" pitchFamily="34" charset="0"/>
              <a:buChar char="•"/>
            </a:pPr>
            <a:r>
              <a:rPr lang="en-US" sz="1400"/>
              <a:t>How does your project align with the goals and objectives of the AM250-OH Commission? </a:t>
            </a:r>
          </a:p>
          <a:p>
            <a:endParaRPr lang="en-US" sz="1400"/>
          </a:p>
          <a:p>
            <a:r>
              <a:rPr lang="en-US" sz="1400"/>
              <a:t>Q3. Project Personnel</a:t>
            </a:r>
          </a:p>
          <a:p>
            <a:pPr marL="742950" lvl="1" indent="-285750">
              <a:buFont typeface="Arial" panose="020B0604020202020204" pitchFamily="34" charset="0"/>
              <a:buChar char="•"/>
            </a:pPr>
            <a:r>
              <a:rPr lang="en-US" sz="1400"/>
              <a:t>Part 1. Identify the key individuals who will contribute to the success of the project. </a:t>
            </a:r>
          </a:p>
          <a:p>
            <a:pPr marL="742950" lvl="1" indent="-285750">
              <a:buFont typeface="Arial" panose="020B0604020202020204" pitchFamily="34" charset="0"/>
              <a:buChar char="•"/>
            </a:pPr>
            <a:r>
              <a:rPr lang="en-US" sz="1400"/>
              <a:t>Part 2. (If relevant) Who are the experts involved in the program? </a:t>
            </a:r>
          </a:p>
          <a:p>
            <a:endParaRPr lang="en-US" sz="1400"/>
          </a:p>
          <a:p>
            <a:r>
              <a:rPr lang="en-US" sz="1400"/>
              <a:t>Q4. Describe the intended audience for the project or organization. </a:t>
            </a:r>
          </a:p>
          <a:p>
            <a:pPr marL="742950" lvl="1" indent="-285750">
              <a:buFont typeface="Arial" panose="020B0604020202020204" pitchFamily="34" charset="0"/>
              <a:buChar char="•"/>
            </a:pPr>
            <a:r>
              <a:rPr lang="en-US" sz="1400"/>
              <a:t>What is the expected attendance for any public events or activities? </a:t>
            </a:r>
          </a:p>
          <a:p>
            <a:pPr marL="742950" lvl="1" indent="-285750">
              <a:buFont typeface="Arial" panose="020B0604020202020204" pitchFamily="34" charset="0"/>
              <a:buChar char="•"/>
            </a:pPr>
            <a:r>
              <a:rPr lang="en-US" sz="1400"/>
              <a:t>What kind of outreach will be carried out to the intended audience? </a:t>
            </a:r>
          </a:p>
          <a:p>
            <a:pPr marL="742950" lvl="1" indent="-285750">
              <a:buFont typeface="Arial" panose="020B0604020202020204" pitchFamily="34" charset="0"/>
              <a:buChar char="•"/>
            </a:pPr>
            <a:r>
              <a:rPr lang="en-US" sz="1400"/>
              <a:t>For media projects, how many individuals do you expect will view the finished work?  </a:t>
            </a:r>
          </a:p>
          <a:p>
            <a:pPr marL="742950" lvl="1" indent="-285750">
              <a:buFont typeface="Arial" panose="020B0604020202020204" pitchFamily="34" charset="0"/>
              <a:buChar char="•"/>
            </a:pPr>
            <a:r>
              <a:rPr lang="en-US" sz="1400"/>
              <a:t>Provide a timeline of outreach activities; be sure to allow for adequate time to reach the desired audience. </a:t>
            </a:r>
          </a:p>
          <a:p>
            <a:endParaRPr lang="en-US" sz="1400"/>
          </a:p>
          <a:p>
            <a:r>
              <a:rPr lang="en-US" sz="1400"/>
              <a:t>Q5. Who is the sponsoring organization? </a:t>
            </a:r>
          </a:p>
          <a:p>
            <a:pPr marL="742950" lvl="1" indent="-285750">
              <a:buFont typeface="Arial" panose="020B0604020202020204" pitchFamily="34" charset="0"/>
              <a:buChar char="•"/>
            </a:pPr>
            <a:r>
              <a:rPr lang="en-US" sz="1400"/>
              <a:t>Describe the mission and purpose of the sponsoring organization that is requesting the funds. </a:t>
            </a:r>
          </a:p>
          <a:p>
            <a:pPr marL="742950" lvl="1" indent="-285750">
              <a:buFont typeface="Arial" panose="020B0604020202020204" pitchFamily="34" charset="0"/>
              <a:buChar char="•"/>
            </a:pPr>
            <a:r>
              <a:rPr lang="en-US" sz="1400"/>
              <a:t>How will the grant project align with the organization’s mission? </a:t>
            </a:r>
          </a:p>
          <a:p>
            <a:pPr marL="742950" lvl="1" indent="-285750">
              <a:buFont typeface="Arial" panose="020B0604020202020204" pitchFamily="34" charset="0"/>
              <a:buChar char="•"/>
            </a:pPr>
            <a:r>
              <a:rPr lang="en-US" sz="1400"/>
              <a:t>Are there partners involved in the project? If so, please describe them and their role in the project. </a:t>
            </a:r>
          </a:p>
        </p:txBody>
      </p:sp>
      <p:sp>
        <p:nvSpPr>
          <p:cNvPr id="9" name="TextBox 8">
            <a:extLst>
              <a:ext uri="{FF2B5EF4-FFF2-40B4-BE49-F238E27FC236}">
                <a16:creationId xmlns:a16="http://schemas.microsoft.com/office/drawing/2014/main" id="{5FBBB9D2-BDD6-37FE-BDB6-4ECD28618CCC}"/>
              </a:ext>
            </a:extLst>
          </p:cNvPr>
          <p:cNvSpPr txBox="1"/>
          <p:nvPr/>
        </p:nvSpPr>
        <p:spPr>
          <a:xfrm>
            <a:off x="8287465" y="288010"/>
            <a:ext cx="4274634" cy="369332"/>
          </a:xfrm>
          <a:prstGeom prst="rect">
            <a:avLst/>
          </a:prstGeom>
          <a:noFill/>
        </p:spPr>
        <p:txBody>
          <a:bodyPr wrap="square" rtlCol="0">
            <a:spAutoFit/>
          </a:bodyPr>
          <a:lstStyle/>
          <a:p>
            <a:r>
              <a:rPr lang="en-US" b="1"/>
              <a:t>Application: Narrative Questions </a:t>
            </a:r>
          </a:p>
        </p:txBody>
      </p:sp>
    </p:spTree>
    <p:extLst>
      <p:ext uri="{BB962C8B-B14F-4D97-AF65-F5344CB8AC3E}">
        <p14:creationId xmlns:p14="http://schemas.microsoft.com/office/powerpoint/2010/main" val="59958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60058" y="579401"/>
            <a:ext cx="2733062" cy="2380753"/>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F6B2F797-639F-A7F9-D274-EEB95AAC9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376" y="2214064"/>
            <a:ext cx="2138644" cy="35180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CE94DAC-A218-1DCB-2D72-3C3E6BD02232}"/>
              </a:ext>
            </a:extLst>
          </p:cNvPr>
          <p:cNvSpPr txBox="1"/>
          <p:nvPr/>
        </p:nvSpPr>
        <p:spPr>
          <a:xfrm>
            <a:off x="6456680" y="453737"/>
            <a:ext cx="5218036" cy="1200329"/>
          </a:xfrm>
          <a:prstGeom prst="rect">
            <a:avLst/>
          </a:prstGeom>
          <a:noFill/>
        </p:spPr>
        <p:txBody>
          <a:bodyPr wrap="square" rtlCol="0">
            <a:spAutoFit/>
          </a:bodyPr>
          <a:lstStyle/>
          <a:p>
            <a:pPr algn="ctr"/>
            <a:r>
              <a:rPr lang="en-US" sz="3600" b="1" dirty="0"/>
              <a:t>Grant Guidelines Webinar</a:t>
            </a:r>
          </a:p>
          <a:p>
            <a:pPr algn="ctr"/>
            <a:r>
              <a:rPr lang="en-US" sz="3600" b="1" dirty="0"/>
              <a:t>Spring 2024 02.06.24</a:t>
            </a:r>
          </a:p>
        </p:txBody>
      </p:sp>
      <p:pic>
        <p:nvPicPr>
          <p:cNvPr id="12" name="Picture 11" descr="A close-up of a logo&#10;&#10;Description automatically generated">
            <a:extLst>
              <a:ext uri="{FF2B5EF4-FFF2-40B4-BE49-F238E27FC236}">
                <a16:creationId xmlns:a16="http://schemas.microsoft.com/office/drawing/2014/main" id="{7E9FABD3-58B7-8F5E-876B-D35D887BDE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789" y="3897847"/>
            <a:ext cx="4034716" cy="1200328"/>
          </a:xfrm>
          <a:prstGeom prst="rect">
            <a:avLst/>
          </a:prstGeom>
        </p:spPr>
      </p:pic>
      <p:sp>
        <p:nvSpPr>
          <p:cNvPr id="13" name="TextBox 12">
            <a:extLst>
              <a:ext uri="{FF2B5EF4-FFF2-40B4-BE49-F238E27FC236}">
                <a16:creationId xmlns:a16="http://schemas.microsoft.com/office/drawing/2014/main" id="{3E5DF5A9-2026-45BB-AE3F-19291261A2DA}"/>
              </a:ext>
            </a:extLst>
          </p:cNvPr>
          <p:cNvSpPr txBox="1"/>
          <p:nvPr/>
        </p:nvSpPr>
        <p:spPr>
          <a:xfrm>
            <a:off x="1054394" y="5338583"/>
            <a:ext cx="4253888" cy="1200329"/>
          </a:xfrm>
          <a:prstGeom prst="rect">
            <a:avLst/>
          </a:prstGeom>
          <a:noFill/>
        </p:spPr>
        <p:txBody>
          <a:bodyPr wrap="square" rtlCol="0">
            <a:spAutoFit/>
          </a:bodyPr>
          <a:lstStyle/>
          <a:p>
            <a:r>
              <a:rPr lang="en-US" b="1"/>
              <a:t>Presenter: </a:t>
            </a:r>
          </a:p>
          <a:p>
            <a:r>
              <a:rPr lang="en-US" b="1"/>
              <a:t>David Merkowitz, PhD</a:t>
            </a:r>
          </a:p>
          <a:p>
            <a:r>
              <a:rPr lang="en-US" b="1"/>
              <a:t>Director of Programs and Grants</a:t>
            </a:r>
          </a:p>
          <a:p>
            <a:r>
              <a:rPr lang="en-US" b="1"/>
              <a:t>Ohio Humanities staff member since 2011</a:t>
            </a:r>
          </a:p>
        </p:txBody>
      </p:sp>
    </p:spTree>
    <p:extLst>
      <p:ext uri="{BB962C8B-B14F-4D97-AF65-F5344CB8AC3E}">
        <p14:creationId xmlns:p14="http://schemas.microsoft.com/office/powerpoint/2010/main" val="39806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9A87EE69-E9F7-57ED-8450-FE576A72740A}"/>
              </a:ext>
            </a:extLst>
          </p:cNvPr>
          <p:cNvPicPr>
            <a:picLocks noChangeAspect="1"/>
          </p:cNvPicPr>
          <p:nvPr/>
        </p:nvPicPr>
        <p:blipFill rotWithShape="1">
          <a:blip r:embed="rId4"/>
          <a:srcRect t="6240" r="30" b="-94"/>
          <a:stretch/>
        </p:blipFill>
        <p:spPr>
          <a:xfrm>
            <a:off x="617658" y="248650"/>
            <a:ext cx="9804839" cy="6369476"/>
          </a:xfrm>
          <a:prstGeom prst="rect">
            <a:avLst/>
          </a:prstGeom>
        </p:spPr>
      </p:pic>
      <p:sp>
        <p:nvSpPr>
          <p:cNvPr id="14" name="TextBox 13">
            <a:extLst>
              <a:ext uri="{FF2B5EF4-FFF2-40B4-BE49-F238E27FC236}">
                <a16:creationId xmlns:a16="http://schemas.microsoft.com/office/drawing/2014/main" id="{2342089F-C0F8-CFCE-5DB2-D5D445E26F9D}"/>
              </a:ext>
            </a:extLst>
          </p:cNvPr>
          <p:cNvSpPr txBox="1"/>
          <p:nvPr/>
        </p:nvSpPr>
        <p:spPr>
          <a:xfrm>
            <a:off x="10428416" y="1935596"/>
            <a:ext cx="1653309" cy="923330"/>
          </a:xfrm>
          <a:prstGeom prst="rect">
            <a:avLst/>
          </a:prstGeom>
          <a:noFill/>
        </p:spPr>
        <p:txBody>
          <a:bodyPr wrap="square" rtlCol="0">
            <a:spAutoFit/>
          </a:bodyPr>
          <a:lstStyle/>
          <a:p>
            <a:r>
              <a:rPr lang="en-US" b="1"/>
              <a:t>Application: Budget and Website</a:t>
            </a:r>
          </a:p>
        </p:txBody>
      </p:sp>
    </p:spTree>
    <p:extLst>
      <p:ext uri="{BB962C8B-B14F-4D97-AF65-F5344CB8AC3E}">
        <p14:creationId xmlns:p14="http://schemas.microsoft.com/office/powerpoint/2010/main" val="183998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3E2916C-CDEA-5B62-F207-8D46A741B0B6}"/>
              </a:ext>
            </a:extLst>
          </p:cNvPr>
          <p:cNvSpPr txBox="1"/>
          <p:nvPr/>
        </p:nvSpPr>
        <p:spPr>
          <a:xfrm>
            <a:off x="1234440" y="530352"/>
            <a:ext cx="1911096" cy="523220"/>
          </a:xfrm>
          <a:prstGeom prst="rect">
            <a:avLst/>
          </a:prstGeom>
          <a:noFill/>
        </p:spPr>
        <p:txBody>
          <a:bodyPr wrap="square" rtlCol="0">
            <a:spAutoFit/>
          </a:bodyPr>
          <a:lstStyle/>
          <a:p>
            <a:r>
              <a:rPr lang="en-US" sz="2800" b="1" dirty="0"/>
              <a:t>Next Steps:</a:t>
            </a:r>
          </a:p>
        </p:txBody>
      </p:sp>
      <p:graphicFrame>
        <p:nvGraphicFramePr>
          <p:cNvPr id="6" name="Diagram 5">
            <a:extLst>
              <a:ext uri="{FF2B5EF4-FFF2-40B4-BE49-F238E27FC236}">
                <a16:creationId xmlns:a16="http://schemas.microsoft.com/office/drawing/2014/main" id="{3DA59EF0-374F-C0E2-81E7-1F6D42D3EA26}"/>
              </a:ext>
            </a:extLst>
          </p:cNvPr>
          <p:cNvGraphicFramePr/>
          <p:nvPr>
            <p:extLst>
              <p:ext uri="{D42A27DB-BD31-4B8C-83A1-F6EECF244321}">
                <p14:modId xmlns:p14="http://schemas.microsoft.com/office/powerpoint/2010/main" val="2252354021"/>
              </p:ext>
            </p:extLst>
          </p:nvPr>
        </p:nvGraphicFramePr>
        <p:xfrm>
          <a:off x="1234441" y="1207007"/>
          <a:ext cx="10470234" cy="5120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145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a:extLst>
              <a:ext uri="{FF2B5EF4-FFF2-40B4-BE49-F238E27FC236}">
                <a16:creationId xmlns:a16="http://schemas.microsoft.com/office/drawing/2014/main" id="{A443DA40-3DD4-B106-D60B-A22206084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536" y="1156255"/>
            <a:ext cx="685800" cy="685800"/>
          </a:xfrm>
          <a:prstGeom prst="rect">
            <a:avLst/>
          </a:prstGeom>
        </p:spPr>
      </p:pic>
      <p:pic>
        <p:nvPicPr>
          <p:cNvPr id="10" name="Picture 9" descr="Icon&#10;&#10;Description automatically generated">
            <a:extLst>
              <a:ext uri="{FF2B5EF4-FFF2-40B4-BE49-F238E27FC236}">
                <a16:creationId xmlns:a16="http://schemas.microsoft.com/office/drawing/2014/main" id="{A1FF2B6A-D1C2-6CA0-16A4-EBD1A1DAE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536" y="2022684"/>
            <a:ext cx="685800" cy="685800"/>
          </a:xfrm>
          <a:prstGeom prst="rect">
            <a:avLst/>
          </a:prstGeom>
        </p:spPr>
      </p:pic>
      <p:pic>
        <p:nvPicPr>
          <p:cNvPr id="14" name="Picture 13" descr="Icon&#10;&#10;Description automatically generated">
            <a:extLst>
              <a:ext uri="{FF2B5EF4-FFF2-40B4-BE49-F238E27FC236}">
                <a16:creationId xmlns:a16="http://schemas.microsoft.com/office/drawing/2014/main" id="{CCF0FAFA-91B8-398F-420A-6880359BD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7536" y="2889113"/>
            <a:ext cx="685800" cy="685800"/>
          </a:xfrm>
          <a:prstGeom prst="rect">
            <a:avLst/>
          </a:prstGeom>
        </p:spPr>
      </p:pic>
      <p:sp>
        <p:nvSpPr>
          <p:cNvPr id="17" name="TextBox 16">
            <a:extLst>
              <a:ext uri="{FF2B5EF4-FFF2-40B4-BE49-F238E27FC236}">
                <a16:creationId xmlns:a16="http://schemas.microsoft.com/office/drawing/2014/main" id="{A545BFB5-0843-5B0A-406B-A87AA3B30623}"/>
              </a:ext>
            </a:extLst>
          </p:cNvPr>
          <p:cNvSpPr txBox="1"/>
          <p:nvPr/>
        </p:nvSpPr>
        <p:spPr>
          <a:xfrm>
            <a:off x="1415801" y="257937"/>
            <a:ext cx="6256957" cy="584775"/>
          </a:xfrm>
          <a:prstGeom prst="rect">
            <a:avLst/>
          </a:prstGeom>
          <a:noFill/>
        </p:spPr>
        <p:txBody>
          <a:bodyPr wrap="square" rtlCol="0">
            <a:spAutoFit/>
          </a:bodyPr>
          <a:lstStyle/>
          <a:p>
            <a:r>
              <a:rPr lang="en-US" sz="3200" b="1"/>
              <a:t>STAY INFORMED – FOLLOW US!</a:t>
            </a:r>
          </a:p>
        </p:txBody>
      </p:sp>
      <p:sp>
        <p:nvSpPr>
          <p:cNvPr id="20" name="TextBox 19">
            <a:extLst>
              <a:ext uri="{FF2B5EF4-FFF2-40B4-BE49-F238E27FC236}">
                <a16:creationId xmlns:a16="http://schemas.microsoft.com/office/drawing/2014/main" id="{C9AFA583-B131-AF20-EC19-386B973C3DF3}"/>
              </a:ext>
            </a:extLst>
          </p:cNvPr>
          <p:cNvSpPr txBox="1"/>
          <p:nvPr/>
        </p:nvSpPr>
        <p:spPr>
          <a:xfrm>
            <a:off x="2521258" y="1242874"/>
            <a:ext cx="3574742" cy="461665"/>
          </a:xfrm>
          <a:prstGeom prst="rect">
            <a:avLst/>
          </a:prstGeom>
          <a:noFill/>
        </p:spPr>
        <p:txBody>
          <a:bodyPr wrap="square" rtlCol="0">
            <a:spAutoFit/>
          </a:bodyPr>
          <a:lstStyle/>
          <a:p>
            <a:r>
              <a:rPr lang="en-US" sz="2400"/>
              <a:t>@America 250-Ohio</a:t>
            </a:r>
          </a:p>
        </p:txBody>
      </p:sp>
      <p:sp>
        <p:nvSpPr>
          <p:cNvPr id="21" name="TextBox 20">
            <a:extLst>
              <a:ext uri="{FF2B5EF4-FFF2-40B4-BE49-F238E27FC236}">
                <a16:creationId xmlns:a16="http://schemas.microsoft.com/office/drawing/2014/main" id="{24096277-A97D-1275-1145-6F9DF4B7B175}"/>
              </a:ext>
            </a:extLst>
          </p:cNvPr>
          <p:cNvSpPr txBox="1"/>
          <p:nvPr/>
        </p:nvSpPr>
        <p:spPr>
          <a:xfrm>
            <a:off x="2521258" y="3001180"/>
            <a:ext cx="3574742" cy="461665"/>
          </a:xfrm>
          <a:prstGeom prst="rect">
            <a:avLst/>
          </a:prstGeom>
          <a:noFill/>
        </p:spPr>
        <p:txBody>
          <a:bodyPr wrap="square" rtlCol="0">
            <a:spAutoFit/>
          </a:bodyPr>
          <a:lstStyle/>
          <a:p>
            <a:r>
              <a:rPr lang="en-US" sz="2400"/>
              <a:t>@America 250-Ohio</a:t>
            </a:r>
          </a:p>
        </p:txBody>
      </p:sp>
      <p:sp>
        <p:nvSpPr>
          <p:cNvPr id="22" name="TextBox 21">
            <a:extLst>
              <a:ext uri="{FF2B5EF4-FFF2-40B4-BE49-F238E27FC236}">
                <a16:creationId xmlns:a16="http://schemas.microsoft.com/office/drawing/2014/main" id="{6243B2BC-E1DD-B4A3-51CB-4BF9A14BA786}"/>
              </a:ext>
            </a:extLst>
          </p:cNvPr>
          <p:cNvSpPr txBox="1"/>
          <p:nvPr/>
        </p:nvSpPr>
        <p:spPr>
          <a:xfrm>
            <a:off x="2521258" y="2068744"/>
            <a:ext cx="3574742" cy="461665"/>
          </a:xfrm>
          <a:prstGeom prst="rect">
            <a:avLst/>
          </a:prstGeom>
          <a:noFill/>
        </p:spPr>
        <p:txBody>
          <a:bodyPr wrap="square" rtlCol="0">
            <a:spAutoFit/>
          </a:bodyPr>
          <a:lstStyle/>
          <a:p>
            <a:r>
              <a:rPr lang="en-US" sz="2400"/>
              <a:t>@am250ohio</a:t>
            </a:r>
          </a:p>
        </p:txBody>
      </p:sp>
      <p:sp>
        <p:nvSpPr>
          <p:cNvPr id="24" name="TextBox 23">
            <a:extLst>
              <a:ext uri="{FF2B5EF4-FFF2-40B4-BE49-F238E27FC236}">
                <a16:creationId xmlns:a16="http://schemas.microsoft.com/office/drawing/2014/main" id="{544CCFB9-9192-630C-43D8-32E511C6EEDA}"/>
              </a:ext>
            </a:extLst>
          </p:cNvPr>
          <p:cNvSpPr txBox="1"/>
          <p:nvPr/>
        </p:nvSpPr>
        <p:spPr>
          <a:xfrm>
            <a:off x="2553809" y="3886668"/>
            <a:ext cx="3574742" cy="461665"/>
          </a:xfrm>
          <a:prstGeom prst="rect">
            <a:avLst/>
          </a:prstGeom>
          <a:noFill/>
        </p:spPr>
        <p:txBody>
          <a:bodyPr wrap="square" rtlCol="0">
            <a:spAutoFit/>
          </a:bodyPr>
          <a:lstStyle/>
          <a:p>
            <a:r>
              <a:rPr lang="en-US" sz="2400"/>
              <a:t>#America250Ohio</a:t>
            </a:r>
          </a:p>
        </p:txBody>
      </p:sp>
      <p:sp>
        <p:nvSpPr>
          <p:cNvPr id="25" name="TextBox 24">
            <a:extLst>
              <a:ext uri="{FF2B5EF4-FFF2-40B4-BE49-F238E27FC236}">
                <a16:creationId xmlns:a16="http://schemas.microsoft.com/office/drawing/2014/main" id="{3A741093-48E5-A576-9C44-B82773F0A241}"/>
              </a:ext>
            </a:extLst>
          </p:cNvPr>
          <p:cNvSpPr txBox="1"/>
          <p:nvPr/>
        </p:nvSpPr>
        <p:spPr>
          <a:xfrm>
            <a:off x="2586360" y="4845706"/>
            <a:ext cx="7084381" cy="461665"/>
          </a:xfrm>
          <a:prstGeom prst="rect">
            <a:avLst/>
          </a:prstGeom>
          <a:noFill/>
        </p:spPr>
        <p:txBody>
          <a:bodyPr wrap="square" rtlCol="0">
            <a:spAutoFit/>
          </a:bodyPr>
          <a:lstStyle/>
          <a:p>
            <a:r>
              <a:rPr lang="en-US" sz="2400"/>
              <a:t>https://america250-ohio.org</a:t>
            </a:r>
          </a:p>
        </p:txBody>
      </p:sp>
      <p:pic>
        <p:nvPicPr>
          <p:cNvPr id="6" name="Graphic 5" descr="Email outline">
            <a:extLst>
              <a:ext uri="{FF2B5EF4-FFF2-40B4-BE49-F238E27FC236}">
                <a16:creationId xmlns:a16="http://schemas.microsoft.com/office/drawing/2014/main" id="{F733277D-6684-4884-4DF5-3455353234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1126" y="5575041"/>
            <a:ext cx="685800" cy="685800"/>
          </a:xfrm>
          <a:prstGeom prst="rect">
            <a:avLst/>
          </a:prstGeom>
        </p:spPr>
      </p:pic>
      <p:pic>
        <p:nvPicPr>
          <p:cNvPr id="11" name="Graphic 10" descr="Internet outline">
            <a:extLst>
              <a:ext uri="{FF2B5EF4-FFF2-40B4-BE49-F238E27FC236}">
                <a16:creationId xmlns:a16="http://schemas.microsoft.com/office/drawing/2014/main" id="{76E753EA-F621-938E-5BD2-ED8DFA7EB6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1126" y="4733639"/>
            <a:ext cx="685800" cy="685800"/>
          </a:xfrm>
          <a:prstGeom prst="rect">
            <a:avLst/>
          </a:prstGeom>
        </p:spPr>
      </p:pic>
      <p:pic>
        <p:nvPicPr>
          <p:cNvPr id="15" name="Graphic 14" descr="Hashtag outline">
            <a:extLst>
              <a:ext uri="{FF2B5EF4-FFF2-40B4-BE49-F238E27FC236}">
                <a16:creationId xmlns:a16="http://schemas.microsoft.com/office/drawing/2014/main" id="{61FFB0B1-6577-A22D-610E-2BC2BFF9DB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7536" y="3788722"/>
            <a:ext cx="685800" cy="685800"/>
          </a:xfrm>
          <a:prstGeom prst="rect">
            <a:avLst/>
          </a:prstGeom>
        </p:spPr>
      </p:pic>
      <p:sp>
        <p:nvSpPr>
          <p:cNvPr id="18" name="TextBox 17">
            <a:extLst>
              <a:ext uri="{FF2B5EF4-FFF2-40B4-BE49-F238E27FC236}">
                <a16:creationId xmlns:a16="http://schemas.microsoft.com/office/drawing/2014/main" id="{947E888E-AEBB-7F25-7D9E-5CDC70DF7445}"/>
              </a:ext>
            </a:extLst>
          </p:cNvPr>
          <p:cNvSpPr txBox="1"/>
          <p:nvPr/>
        </p:nvSpPr>
        <p:spPr>
          <a:xfrm>
            <a:off x="2586360" y="5687108"/>
            <a:ext cx="3574742" cy="461665"/>
          </a:xfrm>
          <a:prstGeom prst="rect">
            <a:avLst/>
          </a:prstGeom>
          <a:noFill/>
        </p:spPr>
        <p:txBody>
          <a:bodyPr wrap="square" rtlCol="0">
            <a:spAutoFit/>
          </a:bodyPr>
          <a:lstStyle/>
          <a:p>
            <a:r>
              <a:rPr lang="en-US" sz="2400"/>
              <a:t>info@america250-ohio.org</a:t>
            </a:r>
          </a:p>
        </p:txBody>
      </p:sp>
      <p:pic>
        <p:nvPicPr>
          <p:cNvPr id="5" name="Picture 4">
            <a:extLst>
              <a:ext uri="{FF2B5EF4-FFF2-40B4-BE49-F238E27FC236}">
                <a16:creationId xmlns:a16="http://schemas.microsoft.com/office/drawing/2014/main" id="{3E906406-1BE2-CD6F-C339-15EC7FB9CD21}"/>
              </a:ext>
            </a:extLst>
          </p:cNvPr>
          <p:cNvPicPr>
            <a:picLocks noChangeAspect="1"/>
          </p:cNvPicPr>
          <p:nvPr/>
        </p:nvPicPr>
        <p:blipFill>
          <a:blip r:embed="rId12"/>
          <a:stretch>
            <a:fillRect/>
          </a:stretch>
        </p:blipFill>
        <p:spPr>
          <a:xfrm>
            <a:off x="7465816" y="1682908"/>
            <a:ext cx="3388968" cy="3393630"/>
          </a:xfrm>
          <a:prstGeom prst="rect">
            <a:avLst/>
          </a:prstGeom>
        </p:spPr>
      </p:pic>
    </p:spTree>
    <p:extLst>
      <p:ext uri="{BB962C8B-B14F-4D97-AF65-F5344CB8AC3E}">
        <p14:creationId xmlns:p14="http://schemas.microsoft.com/office/powerpoint/2010/main" val="406265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A1150CD-CBE0-0258-B12F-AFD29098036C}"/>
              </a:ext>
            </a:extLst>
          </p:cNvPr>
          <p:cNvSpPr txBox="1"/>
          <p:nvPr/>
        </p:nvSpPr>
        <p:spPr>
          <a:xfrm>
            <a:off x="3195568" y="1879175"/>
            <a:ext cx="8116479" cy="3416320"/>
          </a:xfrm>
          <a:prstGeom prst="rect">
            <a:avLst/>
          </a:prstGeom>
          <a:noFill/>
        </p:spPr>
        <p:txBody>
          <a:bodyPr wrap="square" rtlCol="0">
            <a:spAutoFit/>
          </a:bodyPr>
          <a:lstStyle/>
          <a:p>
            <a:r>
              <a:rPr lang="en-US" sz="3600" i="1"/>
              <a:t>“…to plan, encourage, develop, and coordinate the commemoration of the two hundred fiftieth anniversary of the founding of the United States and the impact of Ohioans on the nation’s past, present, and future.”</a:t>
            </a:r>
          </a:p>
        </p:txBody>
      </p:sp>
      <p:sp>
        <p:nvSpPr>
          <p:cNvPr id="6" name="TextBox 5">
            <a:extLst>
              <a:ext uri="{FF2B5EF4-FFF2-40B4-BE49-F238E27FC236}">
                <a16:creationId xmlns:a16="http://schemas.microsoft.com/office/drawing/2014/main" id="{88F2EC95-3CC5-505B-F8C7-B8C1931952A2}"/>
              </a:ext>
            </a:extLst>
          </p:cNvPr>
          <p:cNvSpPr txBox="1"/>
          <p:nvPr/>
        </p:nvSpPr>
        <p:spPr>
          <a:xfrm>
            <a:off x="7340175" y="4813940"/>
            <a:ext cx="3667027" cy="369332"/>
          </a:xfrm>
          <a:prstGeom prst="rect">
            <a:avLst/>
          </a:prstGeom>
          <a:noFill/>
        </p:spPr>
        <p:txBody>
          <a:bodyPr wrap="square" rtlCol="0">
            <a:spAutoFit/>
          </a:bodyPr>
          <a:lstStyle/>
          <a:p>
            <a:r>
              <a:rPr lang="en-US"/>
              <a:t>Ohio Revised Code (149.309)</a:t>
            </a:r>
          </a:p>
        </p:txBody>
      </p:sp>
      <p:sp>
        <p:nvSpPr>
          <p:cNvPr id="8" name="TextBox 7">
            <a:extLst>
              <a:ext uri="{FF2B5EF4-FFF2-40B4-BE49-F238E27FC236}">
                <a16:creationId xmlns:a16="http://schemas.microsoft.com/office/drawing/2014/main" id="{ABF90C09-2247-DD20-09EC-5AA350CBA5E8}"/>
              </a:ext>
            </a:extLst>
          </p:cNvPr>
          <p:cNvSpPr txBox="1"/>
          <p:nvPr/>
        </p:nvSpPr>
        <p:spPr>
          <a:xfrm>
            <a:off x="1052485" y="400305"/>
            <a:ext cx="9549874" cy="1077218"/>
          </a:xfrm>
          <a:prstGeom prst="rect">
            <a:avLst/>
          </a:prstGeom>
          <a:noFill/>
        </p:spPr>
        <p:txBody>
          <a:bodyPr wrap="square" lIns="91440" tIns="45720" rIns="91440" bIns="45720" rtlCol="0" anchor="t">
            <a:spAutoFit/>
          </a:bodyPr>
          <a:lstStyle/>
          <a:p>
            <a:r>
              <a:rPr lang="en-US" sz="3200" b="1"/>
              <a:t>OHIO REVISED CODE: THE OHIO COMMISSION FOR THE U.S. SEMIQUINCENTENNIAL</a:t>
            </a:r>
          </a:p>
        </p:txBody>
      </p:sp>
      <p:pic>
        <p:nvPicPr>
          <p:cNvPr id="1026" name="Picture 2">
            <a:extLst>
              <a:ext uri="{FF2B5EF4-FFF2-40B4-BE49-F238E27FC236}">
                <a16:creationId xmlns:a16="http://schemas.microsoft.com/office/drawing/2014/main" id="{F6B2F797-639F-A7F9-D274-EEB95AAC9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236" y="2032898"/>
            <a:ext cx="16097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4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24225" y="5265006"/>
            <a:ext cx="1308981" cy="1141163"/>
          </a:xfrm>
          <a:custGeom>
            <a:avLst/>
            <a:gdLst/>
            <a:ahLst/>
            <a:cxnLst/>
            <a:rect l="l" t="t" r="r" b="b"/>
            <a:pathLst>
              <a:path w="1963471" h="1711744">
                <a:moveTo>
                  <a:pt x="0" y="0"/>
                </a:moveTo>
                <a:lnTo>
                  <a:pt x="1963471" y="0"/>
                </a:lnTo>
                <a:lnTo>
                  <a:pt x="1963471" y="1711744"/>
                </a:lnTo>
                <a:lnTo>
                  <a:pt x="0" y="1711744"/>
                </a:lnTo>
                <a:lnTo>
                  <a:pt x="0" y="0"/>
                </a:lnTo>
                <a:close/>
              </a:path>
            </a:pathLst>
          </a:custGeom>
          <a:blipFill>
            <a:blip r:embed="rId3"/>
            <a:stretch>
              <a:fillRect/>
            </a:stretch>
          </a:blipFill>
        </p:spPr>
        <p:txBody>
          <a:bodyPr/>
          <a:lstStyle/>
          <a:p>
            <a:endParaRPr lang="en-US" sz="1200"/>
          </a:p>
        </p:txBody>
      </p:sp>
      <p:sp>
        <p:nvSpPr>
          <p:cNvPr id="3" name="TextBox 3"/>
          <p:cNvSpPr txBox="1"/>
          <p:nvPr/>
        </p:nvSpPr>
        <p:spPr>
          <a:xfrm>
            <a:off x="3517450" y="577850"/>
            <a:ext cx="6024801" cy="1838901"/>
          </a:xfrm>
          <a:prstGeom prst="rect">
            <a:avLst/>
          </a:prstGeom>
        </p:spPr>
        <p:txBody>
          <a:bodyPr lIns="0" tIns="0" rIns="0" bIns="0" rtlCol="0" anchor="t">
            <a:spAutoFit/>
          </a:bodyPr>
          <a:lstStyle/>
          <a:p>
            <a:pPr algn="ctr">
              <a:lnSpc>
                <a:spcPts val="7467"/>
              </a:lnSpc>
            </a:pPr>
            <a:r>
              <a:rPr lang="en-US" sz="5334">
                <a:solidFill>
                  <a:srgbClr val="FFFFFF"/>
                </a:solidFill>
                <a:latin typeface="Lato 1 Bold"/>
              </a:rPr>
              <a:t>BUILDING BLOCKS</a:t>
            </a:r>
          </a:p>
        </p:txBody>
      </p:sp>
      <p:sp>
        <p:nvSpPr>
          <p:cNvPr id="4" name="TextBox 4"/>
          <p:cNvSpPr txBox="1"/>
          <p:nvPr/>
        </p:nvSpPr>
        <p:spPr>
          <a:xfrm>
            <a:off x="808973" y="1794755"/>
            <a:ext cx="7762107" cy="3656065"/>
          </a:xfrm>
          <a:prstGeom prst="rect">
            <a:avLst/>
          </a:prstGeom>
        </p:spPr>
        <p:txBody>
          <a:bodyPr wrap="square" lIns="0" tIns="0" rIns="0" bIns="0" rtlCol="0" anchor="t">
            <a:spAutoFit/>
          </a:bodyPr>
          <a:lstStyle/>
          <a:p>
            <a:pPr marL="488950" lvl="1" indent="-244475">
              <a:lnSpc>
                <a:spcPts val="3173"/>
              </a:lnSpc>
              <a:buFont typeface="Arial"/>
              <a:buChar char="•"/>
            </a:pPr>
            <a:r>
              <a:rPr lang="en-US" sz="2400" dirty="0">
                <a:solidFill>
                  <a:srgbClr val="ED6C1C"/>
                </a:solidFill>
                <a:latin typeface="Calibri"/>
                <a:ea typeface="Calibri"/>
                <a:cs typeface="Calibri"/>
              </a:rPr>
              <a:t>88 county engagement and support</a:t>
            </a:r>
            <a:endParaRPr lang="en-US" sz="2400" dirty="0">
              <a:latin typeface="Calibri"/>
              <a:ea typeface="Calibri"/>
              <a:cs typeface="Calibri"/>
            </a:endParaRPr>
          </a:p>
          <a:p>
            <a:pPr marL="488950" lvl="1" indent="-244475">
              <a:lnSpc>
                <a:spcPts val="3173"/>
              </a:lnSpc>
              <a:buFont typeface="Arial"/>
              <a:buChar char="•"/>
            </a:pPr>
            <a:r>
              <a:rPr lang="en-US" sz="2400" dirty="0">
                <a:solidFill>
                  <a:srgbClr val="ED6C1C"/>
                </a:solidFill>
                <a:latin typeface="Calibri"/>
                <a:ea typeface="Calibri"/>
                <a:cs typeface="Calibri"/>
              </a:rPr>
              <a:t>Statewide signature events and programs</a:t>
            </a:r>
          </a:p>
          <a:p>
            <a:pPr marL="488950" lvl="1" indent="-244475">
              <a:lnSpc>
                <a:spcPts val="3173"/>
              </a:lnSpc>
              <a:buFont typeface="Arial"/>
              <a:buChar char="•"/>
            </a:pPr>
            <a:r>
              <a:rPr lang="en-US" sz="2400" dirty="0">
                <a:solidFill>
                  <a:srgbClr val="ED6C1C"/>
                </a:solidFill>
                <a:latin typeface="Calibri"/>
                <a:ea typeface="Calibri"/>
                <a:cs typeface="Arial"/>
              </a:rPr>
              <a:t>Education</a:t>
            </a:r>
            <a:endParaRPr lang="en-US" sz="2400" dirty="0">
              <a:solidFill>
                <a:srgbClr val="ED6C1C"/>
              </a:solidFill>
              <a:latin typeface="Calibri"/>
              <a:ea typeface="Calibri"/>
              <a:cs typeface="Calibri"/>
            </a:endParaRPr>
          </a:p>
          <a:p>
            <a:pPr marL="488950" lvl="1" indent="-244475">
              <a:lnSpc>
                <a:spcPts val="3173"/>
              </a:lnSpc>
              <a:buFont typeface="Arial"/>
              <a:buChar char="•"/>
            </a:pPr>
            <a:r>
              <a:rPr lang="en-US" sz="2400" dirty="0">
                <a:solidFill>
                  <a:srgbClr val="418FDE"/>
                </a:solidFill>
                <a:latin typeface="Calibri"/>
                <a:ea typeface="Calibri"/>
                <a:cs typeface="Calibri"/>
              </a:rPr>
              <a:t>Public awareness strategy</a:t>
            </a:r>
          </a:p>
          <a:p>
            <a:pPr marL="488950" lvl="1" indent="-244475">
              <a:lnSpc>
                <a:spcPts val="3173"/>
              </a:lnSpc>
              <a:buFont typeface="Arial"/>
              <a:buChar char="•"/>
            </a:pPr>
            <a:r>
              <a:rPr lang="en-US" sz="2400" dirty="0">
                <a:solidFill>
                  <a:srgbClr val="ED6C1C"/>
                </a:solidFill>
                <a:latin typeface="Calibri"/>
                <a:ea typeface="Calibri"/>
                <a:cs typeface="Calibri"/>
              </a:rPr>
              <a:t>Programs and projects produced with partners</a:t>
            </a:r>
          </a:p>
          <a:p>
            <a:pPr marL="488950" lvl="1" indent="-244475">
              <a:lnSpc>
                <a:spcPts val="3173"/>
              </a:lnSpc>
              <a:buFont typeface="Arial"/>
              <a:buChar char="•"/>
            </a:pPr>
            <a:r>
              <a:rPr lang="en-US" sz="2400" dirty="0">
                <a:solidFill>
                  <a:srgbClr val="ED6C1C"/>
                </a:solidFill>
                <a:latin typeface="Calibri"/>
                <a:ea typeface="Calibri"/>
                <a:cs typeface="Calibri"/>
              </a:rPr>
              <a:t>Grants program to distribute funds for projects and community-led initiatives</a:t>
            </a:r>
          </a:p>
          <a:p>
            <a:pPr marL="488950" lvl="1" indent="-244475">
              <a:lnSpc>
                <a:spcPts val="3173"/>
              </a:lnSpc>
              <a:buFont typeface="Arial"/>
              <a:buChar char="•"/>
            </a:pPr>
            <a:r>
              <a:rPr lang="en-US" sz="2400" dirty="0">
                <a:solidFill>
                  <a:srgbClr val="00BF63"/>
                </a:solidFill>
                <a:latin typeface="Calibri"/>
                <a:ea typeface="Calibri"/>
                <a:cs typeface="Calibri"/>
              </a:rPr>
              <a:t>Tourism, industry, stakeholder, and community-led events</a:t>
            </a:r>
          </a:p>
          <a:p>
            <a:pPr marL="488950" lvl="1" indent="-244475">
              <a:lnSpc>
                <a:spcPts val="3173"/>
              </a:lnSpc>
              <a:buFont typeface="Arial"/>
              <a:buChar char="•"/>
            </a:pPr>
            <a:endParaRPr lang="en-US" sz="2250" dirty="0">
              <a:solidFill>
                <a:srgbClr val="ED6C1C"/>
              </a:solidFill>
              <a:latin typeface="Lato 1"/>
            </a:endParaRPr>
          </a:p>
        </p:txBody>
      </p:sp>
      <p:sp>
        <p:nvSpPr>
          <p:cNvPr id="5" name="Freeform 5"/>
          <p:cNvSpPr/>
          <p:nvPr/>
        </p:nvSpPr>
        <p:spPr>
          <a:xfrm>
            <a:off x="9631315" y="1945323"/>
            <a:ext cx="1963949" cy="1963949"/>
          </a:xfrm>
          <a:custGeom>
            <a:avLst/>
            <a:gdLst/>
            <a:ahLst/>
            <a:cxnLst/>
            <a:rect l="l" t="t" r="r" b="b"/>
            <a:pathLst>
              <a:path w="2945923" h="2945923">
                <a:moveTo>
                  <a:pt x="0" y="0"/>
                </a:moveTo>
                <a:lnTo>
                  <a:pt x="2945923" y="0"/>
                </a:lnTo>
                <a:lnTo>
                  <a:pt x="2945923" y="2945923"/>
                </a:lnTo>
                <a:lnTo>
                  <a:pt x="0" y="2945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p:cNvSpPr/>
          <p:nvPr/>
        </p:nvSpPr>
        <p:spPr>
          <a:xfrm>
            <a:off x="7810728" y="1945324"/>
            <a:ext cx="1963949" cy="1963949"/>
          </a:xfrm>
          <a:custGeom>
            <a:avLst/>
            <a:gdLst/>
            <a:ahLst/>
            <a:cxnLst/>
            <a:rect l="l" t="t" r="r" b="b"/>
            <a:pathLst>
              <a:path w="2945923" h="2945923">
                <a:moveTo>
                  <a:pt x="0" y="0"/>
                </a:moveTo>
                <a:lnTo>
                  <a:pt x="2945923" y="0"/>
                </a:lnTo>
                <a:lnTo>
                  <a:pt x="2945923" y="2945923"/>
                </a:lnTo>
                <a:lnTo>
                  <a:pt x="0" y="29459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7" name="Freeform 7"/>
          <p:cNvSpPr/>
          <p:nvPr/>
        </p:nvSpPr>
        <p:spPr>
          <a:xfrm>
            <a:off x="8587798" y="3555617"/>
            <a:ext cx="2025515" cy="2025515"/>
          </a:xfrm>
          <a:custGeom>
            <a:avLst/>
            <a:gdLst/>
            <a:ahLst/>
            <a:cxnLst/>
            <a:rect l="l" t="t" r="r" b="b"/>
            <a:pathLst>
              <a:path w="3038272" h="3038272">
                <a:moveTo>
                  <a:pt x="0" y="0"/>
                </a:moveTo>
                <a:lnTo>
                  <a:pt x="3038272" y="0"/>
                </a:lnTo>
                <a:lnTo>
                  <a:pt x="3038272" y="3038272"/>
                </a:lnTo>
                <a:lnTo>
                  <a:pt x="0" y="3038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8" name="TextBox 8"/>
          <p:cNvSpPr txBox="1"/>
          <p:nvPr/>
        </p:nvSpPr>
        <p:spPr>
          <a:xfrm>
            <a:off x="8051976" y="2402956"/>
            <a:ext cx="1499099" cy="1054648"/>
          </a:xfrm>
          <a:prstGeom prst="rect">
            <a:avLst/>
          </a:prstGeom>
        </p:spPr>
        <p:txBody>
          <a:bodyPr lIns="0" tIns="0" rIns="0" bIns="0" rtlCol="0" anchor="t">
            <a:spAutoFit/>
          </a:bodyPr>
          <a:lstStyle/>
          <a:p>
            <a:pPr algn="ctr">
              <a:lnSpc>
                <a:spcPts val="2146"/>
              </a:lnSpc>
            </a:pPr>
            <a:r>
              <a:rPr lang="en-US" sz="1500" u="sng">
                <a:latin typeface="Lato 2 Bold"/>
              </a:rPr>
              <a:t>L</a:t>
            </a:r>
            <a:r>
              <a:rPr lang="en-US" sz="1500" u="sng">
                <a:latin typeface="Calibri"/>
                <a:ea typeface="Calibri"/>
                <a:cs typeface="Calibri"/>
              </a:rPr>
              <a:t>ead to Inspire</a:t>
            </a:r>
            <a:r>
              <a:rPr lang="en-US" sz="1500">
                <a:latin typeface="Calibri"/>
                <a:ea typeface="Calibri"/>
                <a:cs typeface="Calibri"/>
              </a:rPr>
              <a:t>:</a:t>
            </a:r>
          </a:p>
          <a:p>
            <a:pPr algn="ctr">
              <a:lnSpc>
                <a:spcPts val="2146"/>
              </a:lnSpc>
            </a:pPr>
            <a:r>
              <a:rPr lang="en-US" sz="1500">
                <a:latin typeface="Calibri"/>
                <a:ea typeface="Calibri"/>
                <a:cs typeface="Calibri"/>
              </a:rPr>
              <a:t>planning, communication, and logistics.</a:t>
            </a:r>
          </a:p>
        </p:txBody>
      </p:sp>
      <p:sp>
        <p:nvSpPr>
          <p:cNvPr id="9" name="TextBox 9"/>
          <p:cNvSpPr txBox="1"/>
          <p:nvPr/>
        </p:nvSpPr>
        <p:spPr>
          <a:xfrm>
            <a:off x="9863741" y="2440047"/>
            <a:ext cx="1499099" cy="1060675"/>
          </a:xfrm>
          <a:prstGeom prst="rect">
            <a:avLst/>
          </a:prstGeom>
        </p:spPr>
        <p:txBody>
          <a:bodyPr lIns="0" tIns="0" rIns="0" bIns="0" rtlCol="0" anchor="t">
            <a:spAutoFit/>
          </a:bodyPr>
          <a:lstStyle/>
          <a:p>
            <a:pPr algn="ctr">
              <a:lnSpc>
                <a:spcPts val="2146"/>
              </a:lnSpc>
            </a:pPr>
            <a:r>
              <a:rPr lang="en-US" sz="1500" u="sng">
                <a:latin typeface="Calibri"/>
                <a:ea typeface="Calibri"/>
                <a:cs typeface="Calibri"/>
              </a:rPr>
              <a:t>Partner to Expand</a:t>
            </a:r>
          </a:p>
          <a:p>
            <a:pPr algn="ctr">
              <a:lnSpc>
                <a:spcPts val="2146"/>
              </a:lnSpc>
            </a:pPr>
            <a:r>
              <a:rPr lang="en-US" sz="1500">
                <a:latin typeface="Calibri"/>
                <a:ea typeface="Calibri"/>
                <a:cs typeface="Calibri"/>
              </a:rPr>
              <a:t>mutual impact, resources, and ideas.</a:t>
            </a:r>
          </a:p>
        </p:txBody>
      </p:sp>
      <p:sp>
        <p:nvSpPr>
          <p:cNvPr id="10" name="TextBox 10"/>
          <p:cNvSpPr txBox="1"/>
          <p:nvPr/>
        </p:nvSpPr>
        <p:spPr>
          <a:xfrm>
            <a:off x="8910383" y="4031644"/>
            <a:ext cx="1499099" cy="1060675"/>
          </a:xfrm>
          <a:prstGeom prst="rect">
            <a:avLst/>
          </a:prstGeom>
        </p:spPr>
        <p:txBody>
          <a:bodyPr lIns="0" tIns="0" rIns="0" bIns="0" rtlCol="0" anchor="t">
            <a:spAutoFit/>
          </a:bodyPr>
          <a:lstStyle/>
          <a:p>
            <a:pPr algn="ctr">
              <a:lnSpc>
                <a:spcPts val="2146"/>
              </a:lnSpc>
            </a:pPr>
            <a:r>
              <a:rPr lang="en-US" sz="1500" u="sng">
                <a:latin typeface="Calibri"/>
                <a:ea typeface="Calibri"/>
                <a:cs typeface="Calibri"/>
              </a:rPr>
              <a:t>Support to Foster Participation</a:t>
            </a:r>
            <a:r>
              <a:rPr lang="en-US" sz="1500">
                <a:latin typeface="Calibri"/>
                <a:ea typeface="Calibri"/>
                <a:cs typeface="Calibri"/>
              </a:rPr>
              <a:t> of the public and organizations.</a:t>
            </a:r>
          </a:p>
        </p:txBody>
      </p:sp>
      <p:sp>
        <p:nvSpPr>
          <p:cNvPr id="11" name="Rectangle 10">
            <a:extLst>
              <a:ext uri="{FF2B5EF4-FFF2-40B4-BE49-F238E27FC236}">
                <a16:creationId xmlns:a16="http://schemas.microsoft.com/office/drawing/2014/main" id="{D6EC63E6-68BD-E890-7F3A-CAA50B0A3CCD}"/>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6FB2F1F-E0A9-3EB7-1487-628F29109844}"/>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5BB4C0D-D441-B9C8-AFEB-2061AF79AF26}"/>
              </a:ext>
            </a:extLst>
          </p:cNvPr>
          <p:cNvSpPr txBox="1"/>
          <p:nvPr/>
        </p:nvSpPr>
        <p:spPr>
          <a:xfrm>
            <a:off x="1538743" y="893915"/>
            <a:ext cx="4067730" cy="584775"/>
          </a:xfrm>
          <a:prstGeom prst="rect">
            <a:avLst/>
          </a:prstGeom>
          <a:noFill/>
        </p:spPr>
        <p:txBody>
          <a:bodyPr wrap="square" lIns="91440" tIns="45720" rIns="91440" bIns="45720" rtlCol="0" anchor="t">
            <a:spAutoFit/>
          </a:bodyPr>
          <a:lstStyle/>
          <a:p>
            <a:r>
              <a:rPr lang="en-US" sz="3200" b="1"/>
              <a:t>STRATEGIC INITIATIVES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E3B2F7-DEF8-A52F-7F0E-D3DFA1408462}"/>
              </a:ext>
            </a:extLst>
          </p:cNvPr>
          <p:cNvSpPr txBox="1"/>
          <p:nvPr/>
        </p:nvSpPr>
        <p:spPr>
          <a:xfrm>
            <a:off x="1150374" y="351192"/>
            <a:ext cx="3440099" cy="584775"/>
          </a:xfrm>
          <a:prstGeom prst="rect">
            <a:avLst/>
          </a:prstGeom>
          <a:noFill/>
        </p:spPr>
        <p:txBody>
          <a:bodyPr wrap="square">
            <a:spAutoFit/>
          </a:bodyPr>
          <a:lstStyle/>
          <a:p>
            <a:r>
              <a:rPr lang="en-US" sz="3200" b="1" i="0" u="none" strike="noStrike">
                <a:effectLst/>
              </a:rPr>
              <a:t>OUR KEY MESSAGE</a:t>
            </a:r>
            <a:r>
              <a:rPr lang="en-US" sz="3200" b="0" i="0">
                <a:effectLst/>
              </a:rPr>
              <a:t>​</a:t>
            </a:r>
            <a:endParaRPr lang="en-US" sz="3200"/>
          </a:p>
        </p:txBody>
      </p:sp>
      <p:sp>
        <p:nvSpPr>
          <p:cNvPr id="10" name="Rectangle 9">
            <a:extLst>
              <a:ext uri="{FF2B5EF4-FFF2-40B4-BE49-F238E27FC236}">
                <a16:creationId xmlns:a16="http://schemas.microsoft.com/office/drawing/2014/main" id="{B73E45FB-D1D0-7270-4D94-0E0997B26F23}"/>
              </a:ext>
            </a:extLst>
          </p:cNvPr>
          <p:cNvSpPr/>
          <p:nvPr/>
        </p:nvSpPr>
        <p:spPr>
          <a:xfrm>
            <a:off x="1054394" y="1853215"/>
            <a:ext cx="10439515" cy="2507226"/>
          </a:xfrm>
          <a:prstGeom prst="rect">
            <a:avLst/>
          </a:prstGeom>
          <a:solidFill>
            <a:srgbClr val="001489"/>
          </a:solidFill>
          <a:ln>
            <a:solidFill>
              <a:srgbClr val="0014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1B836A-50FC-DD33-6091-BD0CA02D261F}"/>
              </a:ext>
            </a:extLst>
          </p:cNvPr>
          <p:cNvSpPr txBox="1"/>
          <p:nvPr/>
        </p:nvSpPr>
        <p:spPr>
          <a:xfrm>
            <a:off x="1560039" y="2075776"/>
            <a:ext cx="9577567" cy="2062103"/>
          </a:xfrm>
          <a:prstGeom prst="rect">
            <a:avLst/>
          </a:prstGeom>
          <a:noFill/>
        </p:spPr>
        <p:txBody>
          <a:bodyPr wrap="square">
            <a:spAutoFit/>
          </a:bodyPr>
          <a:lstStyle/>
          <a:p>
            <a:pPr algn="ctr"/>
            <a:r>
              <a:rPr lang="en-US" sz="3200" b="0" i="0" u="none" strike="noStrike">
                <a:solidFill>
                  <a:schemeClr val="bg1"/>
                </a:solidFill>
                <a:effectLst/>
              </a:rPr>
              <a:t>To tell the story of Ohio's contributions to the U.S. for the past 250+ years and create a sense of pride about the impact that Ohio and Ohioans </a:t>
            </a:r>
          </a:p>
          <a:p>
            <a:pPr algn="ctr"/>
            <a:r>
              <a:rPr lang="en-US" sz="3200" b="0" i="0" u="none" strike="noStrike">
                <a:solidFill>
                  <a:schemeClr val="bg1"/>
                </a:solidFill>
                <a:effectLst/>
              </a:rPr>
              <a:t>have on the state, nation, and the world.</a:t>
            </a:r>
            <a:r>
              <a:rPr lang="en-US" sz="3200" b="0" i="0">
                <a:solidFill>
                  <a:schemeClr val="bg1"/>
                </a:solidFill>
                <a:effectLst/>
              </a:rPr>
              <a:t>​</a:t>
            </a:r>
            <a:endParaRPr lang="en-US" sz="3200">
              <a:solidFill>
                <a:schemeClr val="bg1"/>
              </a:solidFill>
            </a:endParaRPr>
          </a:p>
        </p:txBody>
      </p:sp>
    </p:spTree>
    <p:extLst>
      <p:ext uri="{BB962C8B-B14F-4D97-AF65-F5344CB8AC3E}">
        <p14:creationId xmlns:p14="http://schemas.microsoft.com/office/powerpoint/2010/main" val="40998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8FB5D81-2D26-8E23-2EAC-23BD63657F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3" name="Slide Number Placeholder 2">
            <a:extLst>
              <a:ext uri="{FF2B5EF4-FFF2-40B4-BE49-F238E27FC236}">
                <a16:creationId xmlns:a16="http://schemas.microsoft.com/office/drawing/2014/main" id="{6F6690B9-98AF-07E9-CCD5-9AB34BB6E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56903-2F8B-48D3-BCA6-428F230D30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FFDAC5-8DEC-0A65-992E-C516C8963E33}"/>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84D045-2802-4826-D587-D5026B004C0E}"/>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04E61D7-078D-58AC-0DE8-61534462C711}"/>
              </a:ext>
            </a:extLst>
          </p:cNvPr>
          <p:cNvSpPr txBox="1"/>
          <p:nvPr/>
        </p:nvSpPr>
        <p:spPr>
          <a:xfrm>
            <a:off x="645756" y="221999"/>
            <a:ext cx="11435754" cy="584775"/>
          </a:xfrm>
          <a:prstGeom prst="rect">
            <a:avLst/>
          </a:prstGeom>
          <a:noFill/>
        </p:spPr>
        <p:txBody>
          <a:bodyPr wrap="square" rtlCol="0">
            <a:spAutoFit/>
          </a:bodyPr>
          <a:lstStyle/>
          <a:p>
            <a:r>
              <a:rPr lang="en-US" sz="3200" b="1"/>
              <a:t>AMERICA 250-OHIO INITIATIVES WILL TELL THE STORIES OF OHIO</a:t>
            </a:r>
            <a:endParaRPr lang="en-US"/>
          </a:p>
        </p:txBody>
      </p:sp>
      <p:sp>
        <p:nvSpPr>
          <p:cNvPr id="8" name="TextBox 7">
            <a:extLst>
              <a:ext uri="{FF2B5EF4-FFF2-40B4-BE49-F238E27FC236}">
                <a16:creationId xmlns:a16="http://schemas.microsoft.com/office/drawing/2014/main" id="{8DEB9CAD-B457-44E9-5841-605BD86FEFD4}"/>
              </a:ext>
            </a:extLst>
          </p:cNvPr>
          <p:cNvSpPr txBox="1"/>
          <p:nvPr/>
        </p:nvSpPr>
        <p:spPr>
          <a:xfrm>
            <a:off x="961734" y="936973"/>
            <a:ext cx="10319658" cy="4524315"/>
          </a:xfrm>
          <a:prstGeom prst="rect">
            <a:avLst/>
          </a:prstGeom>
          <a:noFill/>
        </p:spPr>
        <p:txBody>
          <a:bodyPr wrap="square" lIns="91440" tIns="45720" rIns="91440" bIns="45720" rtlCol="0" anchor="t">
            <a:spAutoFit/>
          </a:bodyPr>
          <a:lstStyle/>
          <a:p>
            <a:r>
              <a:rPr lang="en-US" sz="2400" dirty="0"/>
              <a:t>Stories that will be developed and shared using these values:</a:t>
            </a:r>
            <a:endParaRPr lang="en-US" sz="2400" dirty="0">
              <a:cs typeface="Calibri"/>
            </a:endParaRPr>
          </a:p>
          <a:p>
            <a:endParaRPr lang="en-US" sz="2400"/>
          </a:p>
          <a:p>
            <a:pPr marL="342900" indent="-342900">
              <a:buFont typeface="Arial" panose="020B0604020202020204" pitchFamily="34" charset="0"/>
              <a:buChar char="•"/>
            </a:pPr>
            <a:r>
              <a:rPr lang="en-US" sz="2400" i="1" dirty="0"/>
              <a:t>Contributions</a:t>
            </a:r>
            <a:r>
              <a:rPr lang="en-US" sz="2400" dirty="0"/>
              <a:t> – People sharing their Ohio stories (personal, family, organization, community)</a:t>
            </a:r>
            <a:endParaRPr lang="en-US" sz="2400" dirty="0">
              <a:cs typeface="Calibri"/>
            </a:endParaRP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i="1" dirty="0"/>
              <a:t>Collaboration</a:t>
            </a:r>
            <a:r>
              <a:rPr lang="en-US" sz="2400" dirty="0"/>
              <a:t> – People working together to tell the stories</a:t>
            </a:r>
            <a:endParaRPr lang="en-US" sz="2400" dirty="0">
              <a:cs typeface="Calibri"/>
            </a:endParaRP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i="1" dirty="0"/>
              <a:t>Commemoration</a:t>
            </a:r>
            <a:r>
              <a:rPr lang="en-US" sz="2400" dirty="0"/>
              <a:t> – People telling stories that are under-told, difficult, or nuanced</a:t>
            </a:r>
            <a:endParaRPr lang="en-US" sz="2400" dirty="0">
              <a:cs typeface="Calibri"/>
            </a:endParaRP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i="1" dirty="0"/>
              <a:t>Celebration</a:t>
            </a:r>
            <a:r>
              <a:rPr lang="en-US" sz="2400" dirty="0"/>
              <a:t> – People celebrating milestones and moments</a:t>
            </a:r>
            <a:endParaRPr lang="en-US" sz="2400" dirty="0">
              <a:cs typeface="Calibri"/>
            </a:endParaRPr>
          </a:p>
          <a:p>
            <a:pPr marL="342900" indent="-342900">
              <a:buFont typeface="Arial" panose="020B0604020202020204" pitchFamily="34" charset="0"/>
              <a:buChar char="•"/>
            </a:pPr>
            <a:endParaRPr lang="en-US" sz="2400"/>
          </a:p>
        </p:txBody>
      </p:sp>
      <p:sp>
        <p:nvSpPr>
          <p:cNvPr id="9" name="TextBox 8">
            <a:extLst>
              <a:ext uri="{FF2B5EF4-FFF2-40B4-BE49-F238E27FC236}">
                <a16:creationId xmlns:a16="http://schemas.microsoft.com/office/drawing/2014/main" id="{D7C2E8E3-9856-6590-6E5C-3003F636F6E5}"/>
              </a:ext>
            </a:extLst>
          </p:cNvPr>
          <p:cNvSpPr txBox="1"/>
          <p:nvPr/>
        </p:nvSpPr>
        <p:spPr>
          <a:xfrm>
            <a:off x="1714014" y="5843545"/>
            <a:ext cx="2705877" cy="923330"/>
          </a:xfrm>
          <a:prstGeom prst="rect">
            <a:avLst/>
          </a:prstGeom>
          <a:solidFill>
            <a:srgbClr val="001489"/>
          </a:solidFill>
        </p:spPr>
        <p:txBody>
          <a:bodyPr wrap="square" rtlCol="0">
            <a:spAutoFit/>
          </a:bodyPr>
          <a:lstStyle/>
          <a:p>
            <a:pPr algn="ctr"/>
            <a:r>
              <a:rPr lang="en-US">
                <a:solidFill>
                  <a:schemeClr val="bg1"/>
                </a:solidFill>
              </a:rPr>
              <a:t>Heritage</a:t>
            </a:r>
          </a:p>
          <a:p>
            <a:pPr algn="ctr"/>
            <a:r>
              <a:rPr lang="en-US">
                <a:solidFill>
                  <a:schemeClr val="bg1"/>
                </a:solidFill>
              </a:rPr>
              <a:t>Reflection</a:t>
            </a:r>
          </a:p>
          <a:p>
            <a:pPr algn="ctr"/>
            <a:r>
              <a:rPr lang="en-US">
                <a:solidFill>
                  <a:schemeClr val="bg1"/>
                </a:solidFill>
              </a:rPr>
              <a:t>Preservation</a:t>
            </a:r>
          </a:p>
        </p:txBody>
      </p:sp>
      <p:sp>
        <p:nvSpPr>
          <p:cNvPr id="10" name="TextBox 9">
            <a:extLst>
              <a:ext uri="{FF2B5EF4-FFF2-40B4-BE49-F238E27FC236}">
                <a16:creationId xmlns:a16="http://schemas.microsoft.com/office/drawing/2014/main" id="{88B3AFCA-31C2-26D2-8739-333A3AB54469}"/>
              </a:ext>
            </a:extLst>
          </p:cNvPr>
          <p:cNvSpPr txBox="1"/>
          <p:nvPr/>
        </p:nvSpPr>
        <p:spPr>
          <a:xfrm>
            <a:off x="7279685" y="5843544"/>
            <a:ext cx="2705877" cy="923330"/>
          </a:xfrm>
          <a:prstGeom prst="rect">
            <a:avLst/>
          </a:prstGeom>
          <a:solidFill>
            <a:srgbClr val="001489"/>
          </a:solidFill>
        </p:spPr>
        <p:txBody>
          <a:bodyPr wrap="square" rtlCol="0">
            <a:spAutoFit/>
          </a:bodyPr>
          <a:lstStyle/>
          <a:p>
            <a:pPr algn="ctr"/>
            <a:r>
              <a:rPr lang="en-US">
                <a:solidFill>
                  <a:schemeClr val="bg1"/>
                </a:solidFill>
              </a:rPr>
              <a:t>Education</a:t>
            </a:r>
          </a:p>
          <a:p>
            <a:pPr algn="ctr"/>
            <a:r>
              <a:rPr lang="en-US">
                <a:solidFill>
                  <a:schemeClr val="bg1"/>
                </a:solidFill>
              </a:rPr>
              <a:t>Building for the next generation</a:t>
            </a:r>
          </a:p>
        </p:txBody>
      </p:sp>
      <p:sp>
        <p:nvSpPr>
          <p:cNvPr id="11" name="Rectangle 10">
            <a:extLst>
              <a:ext uri="{FF2B5EF4-FFF2-40B4-BE49-F238E27FC236}">
                <a16:creationId xmlns:a16="http://schemas.microsoft.com/office/drawing/2014/main" id="{6B921030-6F13-915E-8B29-E65D6B79E1AB}"/>
              </a:ext>
            </a:extLst>
          </p:cNvPr>
          <p:cNvSpPr/>
          <p:nvPr/>
        </p:nvSpPr>
        <p:spPr>
          <a:xfrm>
            <a:off x="4596590" y="5827785"/>
            <a:ext cx="2491273" cy="954849"/>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8FE4B5-E725-B60C-A3EA-58946E733F1C}"/>
              </a:ext>
            </a:extLst>
          </p:cNvPr>
          <p:cNvSpPr txBox="1"/>
          <p:nvPr/>
        </p:nvSpPr>
        <p:spPr>
          <a:xfrm>
            <a:off x="5020656" y="5582305"/>
            <a:ext cx="1829029" cy="1200329"/>
          </a:xfrm>
          <a:prstGeom prst="rect">
            <a:avLst/>
          </a:prstGeom>
          <a:noFill/>
        </p:spPr>
        <p:txBody>
          <a:bodyPr wrap="square" rtlCol="0">
            <a:spAutoFit/>
          </a:bodyPr>
          <a:lstStyle/>
          <a:p>
            <a:endParaRPr lang="en-US"/>
          </a:p>
          <a:p>
            <a:pPr algn="ctr"/>
            <a:r>
              <a:rPr lang="en-US">
                <a:solidFill>
                  <a:schemeClr val="bg1"/>
                </a:solidFill>
              </a:rPr>
              <a:t>Interpretation</a:t>
            </a:r>
          </a:p>
          <a:p>
            <a:pPr algn="ctr"/>
            <a:r>
              <a:rPr lang="en-US">
                <a:solidFill>
                  <a:schemeClr val="bg1"/>
                </a:solidFill>
              </a:rPr>
              <a:t>Celebration</a:t>
            </a:r>
          </a:p>
          <a:p>
            <a:pPr algn="ctr"/>
            <a:r>
              <a:rPr lang="en-US">
                <a:solidFill>
                  <a:schemeClr val="bg1"/>
                </a:solidFill>
              </a:rPr>
              <a:t>Commemoration</a:t>
            </a:r>
          </a:p>
        </p:txBody>
      </p:sp>
      <p:sp>
        <p:nvSpPr>
          <p:cNvPr id="13" name="TextBox 12">
            <a:extLst>
              <a:ext uri="{FF2B5EF4-FFF2-40B4-BE49-F238E27FC236}">
                <a16:creationId xmlns:a16="http://schemas.microsoft.com/office/drawing/2014/main" id="{E34DB6D0-4326-24D6-9445-A95AB0AB73FF}"/>
              </a:ext>
            </a:extLst>
          </p:cNvPr>
          <p:cNvSpPr txBox="1"/>
          <p:nvPr/>
        </p:nvSpPr>
        <p:spPr>
          <a:xfrm>
            <a:off x="1642652" y="5436717"/>
            <a:ext cx="656841" cy="369332"/>
          </a:xfrm>
          <a:prstGeom prst="rect">
            <a:avLst/>
          </a:prstGeom>
          <a:noFill/>
        </p:spPr>
        <p:txBody>
          <a:bodyPr wrap="square" rtlCol="0">
            <a:spAutoFit/>
          </a:bodyPr>
          <a:lstStyle/>
          <a:p>
            <a:r>
              <a:rPr lang="en-US" b="1">
                <a:solidFill>
                  <a:srgbClr val="001489"/>
                </a:solidFill>
              </a:rPr>
              <a:t>Past</a:t>
            </a:r>
          </a:p>
        </p:txBody>
      </p:sp>
      <p:sp>
        <p:nvSpPr>
          <p:cNvPr id="15" name="TextBox 14">
            <a:extLst>
              <a:ext uri="{FF2B5EF4-FFF2-40B4-BE49-F238E27FC236}">
                <a16:creationId xmlns:a16="http://schemas.microsoft.com/office/drawing/2014/main" id="{C8B92E8E-1BB7-4CD9-1372-2391762751F9}"/>
              </a:ext>
            </a:extLst>
          </p:cNvPr>
          <p:cNvSpPr txBox="1"/>
          <p:nvPr/>
        </p:nvSpPr>
        <p:spPr>
          <a:xfrm>
            <a:off x="4550548" y="5436717"/>
            <a:ext cx="1199276" cy="369332"/>
          </a:xfrm>
          <a:prstGeom prst="rect">
            <a:avLst/>
          </a:prstGeom>
          <a:noFill/>
        </p:spPr>
        <p:txBody>
          <a:bodyPr wrap="square">
            <a:spAutoFit/>
          </a:bodyPr>
          <a:lstStyle/>
          <a:p>
            <a:r>
              <a:rPr lang="en-US" b="1">
                <a:solidFill>
                  <a:srgbClr val="001489"/>
                </a:solidFill>
              </a:rPr>
              <a:t>Present</a:t>
            </a:r>
            <a:endParaRPr lang="en-US"/>
          </a:p>
        </p:txBody>
      </p:sp>
      <p:sp>
        <p:nvSpPr>
          <p:cNvPr id="16" name="TextBox 15">
            <a:extLst>
              <a:ext uri="{FF2B5EF4-FFF2-40B4-BE49-F238E27FC236}">
                <a16:creationId xmlns:a16="http://schemas.microsoft.com/office/drawing/2014/main" id="{F30F423E-4283-F72E-2170-F8B3D3369532}"/>
              </a:ext>
            </a:extLst>
          </p:cNvPr>
          <p:cNvSpPr txBox="1"/>
          <p:nvPr/>
        </p:nvSpPr>
        <p:spPr>
          <a:xfrm>
            <a:off x="7219420" y="5423563"/>
            <a:ext cx="957371" cy="369332"/>
          </a:xfrm>
          <a:prstGeom prst="rect">
            <a:avLst/>
          </a:prstGeom>
          <a:noFill/>
        </p:spPr>
        <p:txBody>
          <a:bodyPr wrap="square">
            <a:spAutoFit/>
          </a:bodyPr>
          <a:lstStyle/>
          <a:p>
            <a:r>
              <a:rPr lang="en-US" b="1">
                <a:solidFill>
                  <a:srgbClr val="001489"/>
                </a:solidFill>
              </a:rPr>
              <a:t>Future</a:t>
            </a:r>
            <a:endParaRPr lang="en-US"/>
          </a:p>
        </p:txBody>
      </p:sp>
    </p:spTree>
    <p:extLst>
      <p:ext uri="{BB962C8B-B14F-4D97-AF65-F5344CB8AC3E}">
        <p14:creationId xmlns:p14="http://schemas.microsoft.com/office/powerpoint/2010/main" val="305961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B967F-B805-5ABD-066B-BFAC687D2132}"/>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05AA9A8-A7F1-F2CD-4628-9C8EDE4DE660}"/>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0C7FF4BD-23B7-4386-832B-BCF1D1D6E02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4782" y="5004785"/>
            <a:ext cx="1441930" cy="1256056"/>
          </a:xfrm>
          <a:prstGeom prst="rect">
            <a:avLst/>
          </a:prstGeom>
        </p:spPr>
      </p:pic>
      <p:sp>
        <p:nvSpPr>
          <p:cNvPr id="5" name="TextBox 4">
            <a:extLst>
              <a:ext uri="{FF2B5EF4-FFF2-40B4-BE49-F238E27FC236}">
                <a16:creationId xmlns:a16="http://schemas.microsoft.com/office/drawing/2014/main" id="{FE5854EA-A261-9135-C369-0CE295CCFFA2}"/>
              </a:ext>
            </a:extLst>
          </p:cNvPr>
          <p:cNvSpPr txBox="1"/>
          <p:nvPr/>
        </p:nvSpPr>
        <p:spPr>
          <a:xfrm>
            <a:off x="1687308" y="220231"/>
            <a:ext cx="5593297" cy="584775"/>
          </a:xfrm>
          <a:prstGeom prst="rect">
            <a:avLst/>
          </a:prstGeom>
          <a:noFill/>
        </p:spPr>
        <p:txBody>
          <a:bodyPr wrap="square" rtlCol="0">
            <a:spAutoFit/>
          </a:bodyPr>
          <a:lstStyle/>
          <a:p>
            <a:r>
              <a:rPr lang="en-US" sz="3200" b="1"/>
              <a:t>THEMES – KEY CONTENT AREAS</a:t>
            </a:r>
          </a:p>
        </p:txBody>
      </p:sp>
      <p:pic>
        <p:nvPicPr>
          <p:cNvPr id="7" name="Picture 6" descr="A group of people standing in front of a sign&#10;&#10;Description automatically generated">
            <a:extLst>
              <a:ext uri="{FF2B5EF4-FFF2-40B4-BE49-F238E27FC236}">
                <a16:creationId xmlns:a16="http://schemas.microsoft.com/office/drawing/2014/main" id="{847DD2D6-D24A-1819-F58B-8CB2596B79C2}"/>
              </a:ext>
            </a:extLst>
          </p:cNvPr>
          <p:cNvPicPr>
            <a:picLocks noChangeAspect="1"/>
          </p:cNvPicPr>
          <p:nvPr/>
        </p:nvPicPr>
        <p:blipFill rotWithShape="1">
          <a:blip r:embed="rId4">
            <a:extLst>
              <a:ext uri="{28A0092B-C50C-407E-A947-70E740481C1C}">
                <a14:useLocalDpi xmlns:a14="http://schemas.microsoft.com/office/drawing/2010/main" val="0"/>
              </a:ext>
            </a:extLst>
          </a:blip>
          <a:srcRect l="4624" t="30857" r="3439" b="8708"/>
          <a:stretch/>
        </p:blipFill>
        <p:spPr>
          <a:xfrm>
            <a:off x="8400591" y="390980"/>
            <a:ext cx="3330536" cy="2919148"/>
          </a:xfrm>
          <a:prstGeom prst="rect">
            <a:avLst/>
          </a:prstGeom>
          <a:ln w="38100" cap="sq">
            <a:solidFill>
              <a:srgbClr val="00347E"/>
            </a:solidFill>
            <a:prstDash val="solid"/>
            <a:miter lim="800000"/>
          </a:ln>
          <a:effectLst>
            <a:outerShdw blurRad="50800" dist="38100" dir="2700000" algn="tl" rotWithShape="0">
              <a:srgbClr val="000000">
                <a:alpha val="43000"/>
              </a:srgbClr>
            </a:outerShdw>
          </a:effectLst>
        </p:spPr>
      </p:pic>
      <p:graphicFrame>
        <p:nvGraphicFramePr>
          <p:cNvPr id="10" name="Diagram 9">
            <a:extLst>
              <a:ext uri="{FF2B5EF4-FFF2-40B4-BE49-F238E27FC236}">
                <a16:creationId xmlns:a16="http://schemas.microsoft.com/office/drawing/2014/main" id="{E780A5AB-4AA1-595C-3CBA-07AF3A9EC345}"/>
              </a:ext>
            </a:extLst>
          </p:cNvPr>
          <p:cNvGraphicFramePr/>
          <p:nvPr>
            <p:extLst>
              <p:ext uri="{D42A27DB-BD31-4B8C-83A1-F6EECF244321}">
                <p14:modId xmlns:p14="http://schemas.microsoft.com/office/powerpoint/2010/main" val="793930548"/>
              </p:ext>
            </p:extLst>
          </p:nvPr>
        </p:nvGraphicFramePr>
        <p:xfrm>
          <a:off x="590533" y="1121850"/>
          <a:ext cx="7786849" cy="52235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4065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B967F-B805-5ABD-066B-BFAC687D2132}"/>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05AA9A8-A7F1-F2CD-4628-9C8EDE4DE660}"/>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BFAE84DD-47E2-A3EE-F98B-CD16F388F3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74262" y="5252188"/>
            <a:ext cx="1441930" cy="1256056"/>
          </a:xfrm>
          <a:prstGeom prst="rect">
            <a:avLst/>
          </a:prstGeom>
        </p:spPr>
      </p:pic>
      <p:sp>
        <p:nvSpPr>
          <p:cNvPr id="7" name="TextBox 6">
            <a:extLst>
              <a:ext uri="{FF2B5EF4-FFF2-40B4-BE49-F238E27FC236}">
                <a16:creationId xmlns:a16="http://schemas.microsoft.com/office/drawing/2014/main" id="{622FFDED-C05E-6BF8-D863-9A3541F5ACBB}"/>
              </a:ext>
            </a:extLst>
          </p:cNvPr>
          <p:cNvSpPr txBox="1"/>
          <p:nvPr/>
        </p:nvSpPr>
        <p:spPr>
          <a:xfrm>
            <a:off x="2863354" y="405478"/>
            <a:ext cx="7173579" cy="584775"/>
          </a:xfrm>
          <a:prstGeom prst="rect">
            <a:avLst/>
          </a:prstGeom>
          <a:noFill/>
        </p:spPr>
        <p:txBody>
          <a:bodyPr wrap="square" rtlCol="0">
            <a:spAutoFit/>
          </a:bodyPr>
          <a:lstStyle/>
          <a:p>
            <a:r>
              <a:rPr lang="en-US" sz="3200" b="1"/>
              <a:t>AMERICA 250-OHIO GRANTS PROGRAM</a:t>
            </a:r>
          </a:p>
        </p:txBody>
      </p:sp>
      <p:sp>
        <p:nvSpPr>
          <p:cNvPr id="143" name="TextBox 142">
            <a:extLst>
              <a:ext uri="{FF2B5EF4-FFF2-40B4-BE49-F238E27FC236}">
                <a16:creationId xmlns:a16="http://schemas.microsoft.com/office/drawing/2014/main" id="{B6EAA610-5C97-A0C6-C618-0C402243F351}"/>
              </a:ext>
            </a:extLst>
          </p:cNvPr>
          <p:cNvSpPr txBox="1"/>
          <p:nvPr/>
        </p:nvSpPr>
        <p:spPr>
          <a:xfrm>
            <a:off x="6450144" y="2274836"/>
            <a:ext cx="4024118" cy="4154984"/>
          </a:xfrm>
          <a:prstGeom prst="rect">
            <a:avLst/>
          </a:prstGeom>
          <a:noFill/>
          <a:ln w="28575">
            <a:solidFill>
              <a:srgbClr val="00347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ctr"/>
            <a:r>
              <a:rPr lang="en-US" sz="2400" dirty="0">
                <a:solidFill>
                  <a:srgbClr val="444444"/>
                </a:solidFill>
                <a:cs typeface="Arial"/>
              </a:rPr>
              <a:t>Grant funding pool of approximately $1 million in </a:t>
            </a:r>
            <a:endParaRPr lang="en-US" sz="2400" dirty="0">
              <a:solidFill>
                <a:srgbClr val="000000"/>
              </a:solidFill>
              <a:cs typeface="Calibri" panose="020F0502020204030204"/>
            </a:endParaRPr>
          </a:p>
          <a:p>
            <a:pPr marL="0" lvl="1" algn="ctr"/>
            <a:r>
              <a:rPr lang="en-US" sz="2400" dirty="0">
                <a:solidFill>
                  <a:srgbClr val="444444"/>
                </a:solidFill>
                <a:cs typeface="Arial"/>
              </a:rPr>
              <a:t>FY 2024. </a:t>
            </a:r>
            <a:r>
              <a:rPr lang="en-US" sz="2400" dirty="0">
                <a:solidFill>
                  <a:srgbClr val="444444"/>
                </a:solidFill>
                <a:ea typeface="Calibri"/>
                <a:cs typeface="Arial"/>
              </a:rPr>
              <a:t>The Fall Cycle distributed $400,000. Approximately, $600,000 will be awarded this cycle. </a:t>
            </a:r>
            <a:endParaRPr lang="en-US" sz="2400" dirty="0">
              <a:ea typeface="Calibri"/>
              <a:cs typeface="Calibri"/>
            </a:endParaRPr>
          </a:p>
          <a:p>
            <a:pPr marL="0" lvl="1" algn="ctr"/>
            <a:r>
              <a:rPr lang="en-US" sz="2400" dirty="0">
                <a:solidFill>
                  <a:srgbClr val="444444"/>
                </a:solidFill>
                <a:cs typeface="Arial"/>
              </a:rPr>
              <a:t> These funds will support local and statewide programs and projects related to America 250-Ohio themes. ​</a:t>
            </a:r>
            <a:endParaRPr lang="en-US" sz="2400" dirty="0">
              <a:solidFill>
                <a:srgbClr val="444444"/>
              </a:solidFill>
              <a:ea typeface="Calibri"/>
              <a:cs typeface="Arial"/>
            </a:endParaRPr>
          </a:p>
          <a:p>
            <a:pPr marL="0" lvl="1" algn="ctr"/>
            <a:endParaRPr lang="en-US" sz="2400" dirty="0">
              <a:solidFill>
                <a:srgbClr val="444444"/>
              </a:solidFill>
              <a:ea typeface="Calibri"/>
              <a:cs typeface="Arial"/>
            </a:endParaRPr>
          </a:p>
        </p:txBody>
      </p:sp>
      <p:pic>
        <p:nvPicPr>
          <p:cNvPr id="8" name="Picture 7" descr="A group of flags in a building&#10;&#10;Description automatically generated">
            <a:extLst>
              <a:ext uri="{FF2B5EF4-FFF2-40B4-BE49-F238E27FC236}">
                <a16:creationId xmlns:a16="http://schemas.microsoft.com/office/drawing/2014/main" id="{7921C041-FB3E-FC6C-B327-5A1921CB05CD}"/>
              </a:ext>
            </a:extLst>
          </p:cNvPr>
          <p:cNvPicPr>
            <a:picLocks noChangeAspect="1"/>
          </p:cNvPicPr>
          <p:nvPr/>
        </p:nvPicPr>
        <p:blipFill>
          <a:blip r:embed="rId4"/>
          <a:stretch>
            <a:fillRect/>
          </a:stretch>
        </p:blipFill>
        <p:spPr>
          <a:xfrm>
            <a:off x="1009839" y="1366894"/>
            <a:ext cx="4124209" cy="4124209"/>
          </a:xfrm>
          <a:prstGeom prst="rect">
            <a:avLst/>
          </a:prstGeom>
          <a:ln w="38100" cap="sq">
            <a:solidFill>
              <a:srgbClr val="00347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026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A1E45-562E-7ADE-06D8-BA6DE4C482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7A0293-A6E7-65DB-C451-03E135FF9C22}"/>
              </a:ext>
            </a:extLst>
          </p:cNvPr>
          <p:cNvSpPr/>
          <p:nvPr/>
        </p:nvSpPr>
        <p:spPr>
          <a:xfrm>
            <a:off x="0" y="0"/>
            <a:ext cx="522514" cy="6858000"/>
          </a:xfrm>
          <a:prstGeom prst="rect">
            <a:avLst/>
          </a:prstGeom>
          <a:solidFill>
            <a:srgbClr val="0014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3EB10EB-E9DB-28EB-26DF-90A883FD5771}"/>
              </a:ext>
            </a:extLst>
          </p:cNvPr>
          <p:cNvSpPr/>
          <p:nvPr/>
        </p:nvSpPr>
        <p:spPr>
          <a:xfrm>
            <a:off x="487325" y="0"/>
            <a:ext cx="79744" cy="6857999"/>
          </a:xfrm>
          <a:prstGeom prst="rect">
            <a:avLst/>
          </a:prstGeom>
          <a:solidFill>
            <a:srgbClr val="41B6E6"/>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01BD931E-70B5-FE2D-1469-B2387249C4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74262" y="5252188"/>
            <a:ext cx="1441930" cy="1256056"/>
          </a:xfrm>
          <a:prstGeom prst="rect">
            <a:avLst/>
          </a:prstGeom>
        </p:spPr>
      </p:pic>
      <p:sp>
        <p:nvSpPr>
          <p:cNvPr id="7" name="TextBox 6">
            <a:extLst>
              <a:ext uri="{FF2B5EF4-FFF2-40B4-BE49-F238E27FC236}">
                <a16:creationId xmlns:a16="http://schemas.microsoft.com/office/drawing/2014/main" id="{CCD88B12-6B27-A7D3-25B3-FFF0585B220F}"/>
              </a:ext>
            </a:extLst>
          </p:cNvPr>
          <p:cNvSpPr txBox="1"/>
          <p:nvPr/>
        </p:nvSpPr>
        <p:spPr>
          <a:xfrm>
            <a:off x="2464950" y="299232"/>
            <a:ext cx="6993878" cy="584775"/>
          </a:xfrm>
          <a:prstGeom prst="rect">
            <a:avLst/>
          </a:prstGeom>
          <a:noFill/>
        </p:spPr>
        <p:txBody>
          <a:bodyPr wrap="square" rtlCol="0">
            <a:spAutoFit/>
          </a:bodyPr>
          <a:lstStyle/>
          <a:p>
            <a:r>
              <a:rPr lang="en-US" sz="3200" b="1" dirty="0"/>
              <a:t>AMERICA 250-OHIO FALL CYCLE GRANTS</a:t>
            </a:r>
          </a:p>
        </p:txBody>
      </p:sp>
      <p:pic>
        <p:nvPicPr>
          <p:cNvPr id="6" name="Picture 5" descr="A map of ohio with several states">
            <a:extLst>
              <a:ext uri="{FF2B5EF4-FFF2-40B4-BE49-F238E27FC236}">
                <a16:creationId xmlns:a16="http://schemas.microsoft.com/office/drawing/2014/main" id="{85D9E72E-0512-9F3C-FA7C-E139E9D34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457" y="3087038"/>
            <a:ext cx="2945595" cy="3169878"/>
          </a:xfrm>
          <a:prstGeom prst="rect">
            <a:avLst/>
          </a:prstGeom>
        </p:spPr>
      </p:pic>
      <p:sp>
        <p:nvSpPr>
          <p:cNvPr id="9" name="TextBox 8">
            <a:extLst>
              <a:ext uri="{FF2B5EF4-FFF2-40B4-BE49-F238E27FC236}">
                <a16:creationId xmlns:a16="http://schemas.microsoft.com/office/drawing/2014/main" id="{FE70CEB9-BF99-667E-1DA0-8950219A6435}"/>
              </a:ext>
            </a:extLst>
          </p:cNvPr>
          <p:cNvSpPr txBox="1"/>
          <p:nvPr/>
        </p:nvSpPr>
        <p:spPr>
          <a:xfrm>
            <a:off x="2464950" y="1088667"/>
            <a:ext cx="1819656" cy="400110"/>
          </a:xfrm>
          <a:prstGeom prst="rect">
            <a:avLst/>
          </a:prstGeom>
          <a:noFill/>
        </p:spPr>
        <p:txBody>
          <a:bodyPr wrap="square" rtlCol="0">
            <a:spAutoFit/>
          </a:bodyPr>
          <a:lstStyle/>
          <a:p>
            <a:r>
              <a:rPr lang="en-US" sz="2000" b="1" dirty="0"/>
              <a:t>Buckeye Grants</a:t>
            </a:r>
          </a:p>
        </p:txBody>
      </p:sp>
      <p:pic>
        <p:nvPicPr>
          <p:cNvPr id="11" name="Picture 10" descr="A map of ohio with red squares">
            <a:extLst>
              <a:ext uri="{FF2B5EF4-FFF2-40B4-BE49-F238E27FC236}">
                <a16:creationId xmlns:a16="http://schemas.microsoft.com/office/drawing/2014/main" id="{B1EF7E9D-9A26-94D9-1883-16F1EB9B1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9742" y="2932915"/>
            <a:ext cx="3064520" cy="3297859"/>
          </a:xfrm>
          <a:prstGeom prst="rect">
            <a:avLst/>
          </a:prstGeom>
        </p:spPr>
      </p:pic>
      <p:sp>
        <p:nvSpPr>
          <p:cNvPr id="12" name="TextBox 11">
            <a:extLst>
              <a:ext uri="{FF2B5EF4-FFF2-40B4-BE49-F238E27FC236}">
                <a16:creationId xmlns:a16="http://schemas.microsoft.com/office/drawing/2014/main" id="{16B82846-B869-8A13-D6A7-7A0B5C082390}"/>
              </a:ext>
            </a:extLst>
          </p:cNvPr>
          <p:cNvSpPr txBox="1"/>
          <p:nvPr/>
        </p:nvSpPr>
        <p:spPr>
          <a:xfrm>
            <a:off x="7781545" y="1088085"/>
            <a:ext cx="1587486" cy="369332"/>
          </a:xfrm>
          <a:prstGeom prst="rect">
            <a:avLst/>
          </a:prstGeom>
          <a:noFill/>
        </p:spPr>
        <p:txBody>
          <a:bodyPr wrap="none" rtlCol="0">
            <a:spAutoFit/>
          </a:bodyPr>
          <a:lstStyle/>
          <a:p>
            <a:r>
              <a:rPr lang="en-US" b="1" dirty="0"/>
              <a:t>Trillium Grants</a:t>
            </a:r>
          </a:p>
        </p:txBody>
      </p:sp>
      <p:sp>
        <p:nvSpPr>
          <p:cNvPr id="13" name="TextBox 12">
            <a:extLst>
              <a:ext uri="{FF2B5EF4-FFF2-40B4-BE49-F238E27FC236}">
                <a16:creationId xmlns:a16="http://schemas.microsoft.com/office/drawing/2014/main" id="{9EAB6E31-1273-16D4-5951-D36A65A90580}"/>
              </a:ext>
            </a:extLst>
          </p:cNvPr>
          <p:cNvSpPr txBox="1"/>
          <p:nvPr/>
        </p:nvSpPr>
        <p:spPr>
          <a:xfrm>
            <a:off x="1834014" y="1961663"/>
            <a:ext cx="3789546" cy="923330"/>
          </a:xfrm>
          <a:custGeom>
            <a:avLst/>
            <a:gdLst>
              <a:gd name="connsiteX0" fmla="*/ 0 w 3789546"/>
              <a:gd name="connsiteY0" fmla="*/ 0 h 923330"/>
              <a:gd name="connsiteX1" fmla="*/ 555800 w 3789546"/>
              <a:gd name="connsiteY1" fmla="*/ 0 h 923330"/>
              <a:gd name="connsiteX2" fmla="*/ 1073705 w 3789546"/>
              <a:gd name="connsiteY2" fmla="*/ 0 h 923330"/>
              <a:gd name="connsiteX3" fmla="*/ 1743191 w 3789546"/>
              <a:gd name="connsiteY3" fmla="*/ 0 h 923330"/>
              <a:gd name="connsiteX4" fmla="*/ 2336887 w 3789546"/>
              <a:gd name="connsiteY4" fmla="*/ 0 h 923330"/>
              <a:gd name="connsiteX5" fmla="*/ 3006373 w 3789546"/>
              <a:gd name="connsiteY5" fmla="*/ 0 h 923330"/>
              <a:gd name="connsiteX6" fmla="*/ 3789546 w 3789546"/>
              <a:gd name="connsiteY6" fmla="*/ 0 h 923330"/>
              <a:gd name="connsiteX7" fmla="*/ 3789546 w 3789546"/>
              <a:gd name="connsiteY7" fmla="*/ 433965 h 923330"/>
              <a:gd name="connsiteX8" fmla="*/ 3789546 w 3789546"/>
              <a:gd name="connsiteY8" fmla="*/ 923330 h 923330"/>
              <a:gd name="connsiteX9" fmla="*/ 3157955 w 3789546"/>
              <a:gd name="connsiteY9" fmla="*/ 923330 h 923330"/>
              <a:gd name="connsiteX10" fmla="*/ 2640050 w 3789546"/>
              <a:gd name="connsiteY10" fmla="*/ 923330 h 923330"/>
              <a:gd name="connsiteX11" fmla="*/ 2008459 w 3789546"/>
              <a:gd name="connsiteY11" fmla="*/ 923330 h 923330"/>
              <a:gd name="connsiteX12" fmla="*/ 1376868 w 3789546"/>
              <a:gd name="connsiteY12" fmla="*/ 923330 h 923330"/>
              <a:gd name="connsiteX13" fmla="*/ 821068 w 3789546"/>
              <a:gd name="connsiteY13" fmla="*/ 923330 h 923330"/>
              <a:gd name="connsiteX14" fmla="*/ 0 w 3789546"/>
              <a:gd name="connsiteY14" fmla="*/ 923330 h 923330"/>
              <a:gd name="connsiteX15" fmla="*/ 0 w 3789546"/>
              <a:gd name="connsiteY15" fmla="*/ 461665 h 923330"/>
              <a:gd name="connsiteX16" fmla="*/ 0 w 3789546"/>
              <a:gd name="connsiteY1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9546" h="923330" extrusionOk="0">
                <a:moveTo>
                  <a:pt x="0" y="0"/>
                </a:moveTo>
                <a:cubicBezTo>
                  <a:pt x="228311" y="10018"/>
                  <a:pt x="288433" y="-25196"/>
                  <a:pt x="555800" y="0"/>
                </a:cubicBezTo>
                <a:cubicBezTo>
                  <a:pt x="823167" y="25196"/>
                  <a:pt x="921585" y="-7279"/>
                  <a:pt x="1073705" y="0"/>
                </a:cubicBezTo>
                <a:cubicBezTo>
                  <a:pt x="1225825" y="7279"/>
                  <a:pt x="1435621" y="6539"/>
                  <a:pt x="1743191" y="0"/>
                </a:cubicBezTo>
                <a:cubicBezTo>
                  <a:pt x="2050761" y="-6539"/>
                  <a:pt x="2083118" y="22220"/>
                  <a:pt x="2336887" y="0"/>
                </a:cubicBezTo>
                <a:cubicBezTo>
                  <a:pt x="2590656" y="-22220"/>
                  <a:pt x="2696976" y="-22660"/>
                  <a:pt x="3006373" y="0"/>
                </a:cubicBezTo>
                <a:cubicBezTo>
                  <a:pt x="3315770" y="22660"/>
                  <a:pt x="3515351" y="26595"/>
                  <a:pt x="3789546" y="0"/>
                </a:cubicBezTo>
                <a:cubicBezTo>
                  <a:pt x="3775940" y="153920"/>
                  <a:pt x="3774193" y="283111"/>
                  <a:pt x="3789546" y="433965"/>
                </a:cubicBezTo>
                <a:cubicBezTo>
                  <a:pt x="3804899" y="584820"/>
                  <a:pt x="3776863" y="683452"/>
                  <a:pt x="3789546" y="923330"/>
                </a:cubicBezTo>
                <a:cubicBezTo>
                  <a:pt x="3645128" y="891843"/>
                  <a:pt x="3448413" y="924921"/>
                  <a:pt x="3157955" y="923330"/>
                </a:cubicBezTo>
                <a:cubicBezTo>
                  <a:pt x="2867497" y="921739"/>
                  <a:pt x="2864648" y="937493"/>
                  <a:pt x="2640050" y="923330"/>
                </a:cubicBezTo>
                <a:cubicBezTo>
                  <a:pt x="2415452" y="909167"/>
                  <a:pt x="2205087" y="930141"/>
                  <a:pt x="2008459" y="923330"/>
                </a:cubicBezTo>
                <a:cubicBezTo>
                  <a:pt x="1811831" y="916519"/>
                  <a:pt x="1570152" y="922317"/>
                  <a:pt x="1376868" y="923330"/>
                </a:cubicBezTo>
                <a:cubicBezTo>
                  <a:pt x="1183584" y="924343"/>
                  <a:pt x="1055745" y="950918"/>
                  <a:pt x="821068" y="923330"/>
                </a:cubicBezTo>
                <a:cubicBezTo>
                  <a:pt x="586391" y="895742"/>
                  <a:pt x="343896" y="927947"/>
                  <a:pt x="0" y="923330"/>
                </a:cubicBezTo>
                <a:cubicBezTo>
                  <a:pt x="7675" y="794482"/>
                  <a:pt x="23" y="559896"/>
                  <a:pt x="0" y="461665"/>
                </a:cubicBezTo>
                <a:cubicBezTo>
                  <a:pt x="-23" y="363435"/>
                  <a:pt x="10908" y="124757"/>
                  <a:pt x="0" y="0"/>
                </a:cubicBezTo>
                <a:close/>
              </a:path>
            </a:pathLst>
          </a:custGeom>
          <a:noFill/>
          <a:ln w="38100">
            <a:solidFill>
              <a:srgbClr val="3F48CC"/>
            </a:solidFill>
            <a:extLst>
              <a:ext uri="{C807C97D-BFC1-408E-A445-0C87EB9F89A2}">
                <ask:lineSketchStyleProps xmlns:ask="http://schemas.microsoft.com/office/drawing/2018/sketchyshapes" sd="3592359718">
                  <a:prstGeom prst="rect">
                    <a:avLst/>
                  </a:prstGeom>
                  <ask:type>
                    <ask:lineSketchFreehand/>
                  </ask:type>
                </ask:lineSketchStyleProps>
              </a:ext>
            </a:extLst>
          </a:ln>
        </p:spPr>
        <p:txBody>
          <a:bodyPr wrap="square" rtlCol="0">
            <a:spAutoFit/>
          </a:bodyPr>
          <a:lstStyle/>
          <a:p>
            <a:pPr marL="285750" indent="-285750">
              <a:buFont typeface="Arial" panose="020B0604020202020204" pitchFamily="34" charset="0"/>
              <a:buChar char="•"/>
            </a:pPr>
            <a:r>
              <a:rPr lang="en-US" dirty="0"/>
              <a:t>13 grants</a:t>
            </a:r>
          </a:p>
          <a:p>
            <a:pPr marL="285750" indent="-285750">
              <a:buFont typeface="Arial" panose="020B0604020202020204" pitchFamily="34" charset="0"/>
              <a:buChar char="•"/>
            </a:pPr>
            <a:r>
              <a:rPr lang="en-US" dirty="0"/>
              <a:t>~$360,000 Awarded</a:t>
            </a:r>
          </a:p>
          <a:p>
            <a:pPr marL="285750" indent="-285750">
              <a:buFont typeface="Arial" panose="020B0604020202020204" pitchFamily="34" charset="0"/>
              <a:buChar char="•"/>
            </a:pPr>
            <a:r>
              <a:rPr lang="en-US" dirty="0"/>
              <a:t>Range of Awards: $9,700 - $40,000</a:t>
            </a:r>
          </a:p>
        </p:txBody>
      </p:sp>
      <p:sp>
        <p:nvSpPr>
          <p:cNvPr id="14" name="TextBox 13">
            <a:extLst>
              <a:ext uri="{FF2B5EF4-FFF2-40B4-BE49-F238E27FC236}">
                <a16:creationId xmlns:a16="http://schemas.microsoft.com/office/drawing/2014/main" id="{82BB6F6D-FE87-918D-8721-7969BF124798}"/>
              </a:ext>
            </a:extLst>
          </p:cNvPr>
          <p:cNvSpPr txBox="1"/>
          <p:nvPr/>
        </p:nvSpPr>
        <p:spPr>
          <a:xfrm>
            <a:off x="7075302" y="1961663"/>
            <a:ext cx="3623492" cy="923330"/>
          </a:xfrm>
          <a:custGeom>
            <a:avLst/>
            <a:gdLst>
              <a:gd name="connsiteX0" fmla="*/ 0 w 3623492"/>
              <a:gd name="connsiteY0" fmla="*/ 0 h 923330"/>
              <a:gd name="connsiteX1" fmla="*/ 495211 w 3623492"/>
              <a:gd name="connsiteY1" fmla="*/ 0 h 923330"/>
              <a:gd name="connsiteX2" fmla="*/ 990421 w 3623492"/>
              <a:gd name="connsiteY2" fmla="*/ 0 h 923330"/>
              <a:gd name="connsiteX3" fmla="*/ 1485632 w 3623492"/>
              <a:gd name="connsiteY3" fmla="*/ 0 h 923330"/>
              <a:gd name="connsiteX4" fmla="*/ 1980842 w 3623492"/>
              <a:gd name="connsiteY4" fmla="*/ 0 h 923330"/>
              <a:gd name="connsiteX5" fmla="*/ 2657227 w 3623492"/>
              <a:gd name="connsiteY5" fmla="*/ 0 h 923330"/>
              <a:gd name="connsiteX6" fmla="*/ 3623492 w 3623492"/>
              <a:gd name="connsiteY6" fmla="*/ 0 h 923330"/>
              <a:gd name="connsiteX7" fmla="*/ 3623492 w 3623492"/>
              <a:gd name="connsiteY7" fmla="*/ 461665 h 923330"/>
              <a:gd name="connsiteX8" fmla="*/ 3623492 w 3623492"/>
              <a:gd name="connsiteY8" fmla="*/ 923330 h 923330"/>
              <a:gd name="connsiteX9" fmla="*/ 2983342 w 3623492"/>
              <a:gd name="connsiteY9" fmla="*/ 923330 h 923330"/>
              <a:gd name="connsiteX10" fmla="*/ 2343191 w 3623492"/>
              <a:gd name="connsiteY10" fmla="*/ 923330 h 923330"/>
              <a:gd name="connsiteX11" fmla="*/ 1666806 w 3623492"/>
              <a:gd name="connsiteY11" fmla="*/ 923330 h 923330"/>
              <a:gd name="connsiteX12" fmla="*/ 990421 w 3623492"/>
              <a:gd name="connsiteY12" fmla="*/ 923330 h 923330"/>
              <a:gd name="connsiteX13" fmla="*/ 0 w 3623492"/>
              <a:gd name="connsiteY13" fmla="*/ 923330 h 923330"/>
              <a:gd name="connsiteX14" fmla="*/ 0 w 3623492"/>
              <a:gd name="connsiteY14" fmla="*/ 480132 h 923330"/>
              <a:gd name="connsiteX15" fmla="*/ 0 w 3623492"/>
              <a:gd name="connsiteY15"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3492" h="923330" extrusionOk="0">
                <a:moveTo>
                  <a:pt x="0" y="0"/>
                </a:moveTo>
                <a:cubicBezTo>
                  <a:pt x="238625" y="-8431"/>
                  <a:pt x="383556" y="-20941"/>
                  <a:pt x="495211" y="0"/>
                </a:cubicBezTo>
                <a:cubicBezTo>
                  <a:pt x="606866" y="20941"/>
                  <a:pt x="835209" y="19293"/>
                  <a:pt x="990421" y="0"/>
                </a:cubicBezTo>
                <a:cubicBezTo>
                  <a:pt x="1145633" y="-19293"/>
                  <a:pt x="1360863" y="-23960"/>
                  <a:pt x="1485632" y="0"/>
                </a:cubicBezTo>
                <a:cubicBezTo>
                  <a:pt x="1610401" y="23960"/>
                  <a:pt x="1874853" y="12819"/>
                  <a:pt x="1980842" y="0"/>
                </a:cubicBezTo>
                <a:cubicBezTo>
                  <a:pt x="2086831" y="-12819"/>
                  <a:pt x="2483167" y="-6908"/>
                  <a:pt x="2657227" y="0"/>
                </a:cubicBezTo>
                <a:cubicBezTo>
                  <a:pt x="2831287" y="6908"/>
                  <a:pt x="3235739" y="13526"/>
                  <a:pt x="3623492" y="0"/>
                </a:cubicBezTo>
                <a:cubicBezTo>
                  <a:pt x="3636603" y="162083"/>
                  <a:pt x="3638920" y="284725"/>
                  <a:pt x="3623492" y="461665"/>
                </a:cubicBezTo>
                <a:cubicBezTo>
                  <a:pt x="3608064" y="638606"/>
                  <a:pt x="3642291" y="781430"/>
                  <a:pt x="3623492" y="923330"/>
                </a:cubicBezTo>
                <a:cubicBezTo>
                  <a:pt x="3339240" y="951056"/>
                  <a:pt x="3186346" y="905833"/>
                  <a:pt x="2983342" y="923330"/>
                </a:cubicBezTo>
                <a:cubicBezTo>
                  <a:pt x="2780338" y="940828"/>
                  <a:pt x="2471537" y="893085"/>
                  <a:pt x="2343191" y="923330"/>
                </a:cubicBezTo>
                <a:cubicBezTo>
                  <a:pt x="2214845" y="953575"/>
                  <a:pt x="1885894" y="920521"/>
                  <a:pt x="1666806" y="923330"/>
                </a:cubicBezTo>
                <a:cubicBezTo>
                  <a:pt x="1447718" y="926139"/>
                  <a:pt x="1171978" y="906942"/>
                  <a:pt x="990421" y="923330"/>
                </a:cubicBezTo>
                <a:cubicBezTo>
                  <a:pt x="808864" y="939718"/>
                  <a:pt x="250370" y="917681"/>
                  <a:pt x="0" y="923330"/>
                </a:cubicBezTo>
                <a:cubicBezTo>
                  <a:pt x="18657" y="711807"/>
                  <a:pt x="-10788" y="670408"/>
                  <a:pt x="0" y="480132"/>
                </a:cubicBezTo>
                <a:cubicBezTo>
                  <a:pt x="10788" y="289856"/>
                  <a:pt x="-3185" y="224880"/>
                  <a:pt x="0" y="0"/>
                </a:cubicBezTo>
                <a:close/>
              </a:path>
            </a:pathLst>
          </a:custGeom>
          <a:noFill/>
          <a:ln w="38100">
            <a:solidFill>
              <a:srgbClr val="D7282F"/>
            </a:solidFill>
            <a:extLst>
              <a:ext uri="{C807C97D-BFC1-408E-A445-0C87EB9F89A2}">
                <ask:lineSketchStyleProps xmlns:ask="http://schemas.microsoft.com/office/drawing/2018/sketchyshapes" sd="3085075875">
                  <a:prstGeom prst="rect">
                    <a:avLst/>
                  </a:prstGeom>
                  <ask:type>
                    <ask:lineSketchFreehand/>
                  </ask:type>
                </ask:lineSketchStyleProps>
              </a:ext>
            </a:extLst>
          </a:ln>
        </p:spPr>
        <p:txBody>
          <a:bodyPr wrap="none" rtlCol="0">
            <a:spAutoFit/>
          </a:bodyPr>
          <a:lstStyle/>
          <a:p>
            <a:pPr marL="285750" indent="-285750">
              <a:buFont typeface="Arial" panose="020B0604020202020204" pitchFamily="34" charset="0"/>
              <a:buChar char="•"/>
            </a:pPr>
            <a:r>
              <a:rPr lang="en-US" dirty="0"/>
              <a:t>9 grants</a:t>
            </a:r>
          </a:p>
          <a:p>
            <a:pPr marL="285750" indent="-285750">
              <a:buFont typeface="Arial" panose="020B0604020202020204" pitchFamily="34" charset="0"/>
              <a:buChar char="•"/>
            </a:pPr>
            <a:r>
              <a:rPr lang="en-US" dirty="0"/>
              <a:t>~$40,000</a:t>
            </a:r>
          </a:p>
          <a:p>
            <a:pPr marL="285750" indent="-285750">
              <a:buFont typeface="Arial" panose="020B0604020202020204" pitchFamily="34" charset="0"/>
              <a:buChar char="•"/>
            </a:pPr>
            <a:r>
              <a:rPr lang="en-US" dirty="0"/>
              <a:t>Range of Awards: $2,481 - $4,800</a:t>
            </a:r>
          </a:p>
        </p:txBody>
      </p:sp>
      <p:sp>
        <p:nvSpPr>
          <p:cNvPr id="15" name="TextBox 14">
            <a:extLst>
              <a:ext uri="{FF2B5EF4-FFF2-40B4-BE49-F238E27FC236}">
                <a16:creationId xmlns:a16="http://schemas.microsoft.com/office/drawing/2014/main" id="{407EC76D-2335-0E27-ACE1-7204B7BF59EB}"/>
              </a:ext>
            </a:extLst>
          </p:cNvPr>
          <p:cNvSpPr txBox="1"/>
          <p:nvPr/>
        </p:nvSpPr>
        <p:spPr>
          <a:xfrm>
            <a:off x="4780052" y="1047660"/>
            <a:ext cx="2804870" cy="646331"/>
          </a:xfrm>
          <a:custGeom>
            <a:avLst/>
            <a:gdLst>
              <a:gd name="connsiteX0" fmla="*/ 0 w 2804870"/>
              <a:gd name="connsiteY0" fmla="*/ 0 h 646331"/>
              <a:gd name="connsiteX1" fmla="*/ 476828 w 2804870"/>
              <a:gd name="connsiteY1" fmla="*/ 0 h 646331"/>
              <a:gd name="connsiteX2" fmla="*/ 1093899 w 2804870"/>
              <a:gd name="connsiteY2" fmla="*/ 0 h 646331"/>
              <a:gd name="connsiteX3" fmla="*/ 1682922 w 2804870"/>
              <a:gd name="connsiteY3" fmla="*/ 0 h 646331"/>
              <a:gd name="connsiteX4" fmla="*/ 2271945 w 2804870"/>
              <a:gd name="connsiteY4" fmla="*/ 0 h 646331"/>
              <a:gd name="connsiteX5" fmla="*/ 2804870 w 2804870"/>
              <a:gd name="connsiteY5" fmla="*/ 0 h 646331"/>
              <a:gd name="connsiteX6" fmla="*/ 2804870 w 2804870"/>
              <a:gd name="connsiteY6" fmla="*/ 646331 h 646331"/>
              <a:gd name="connsiteX7" fmla="*/ 2215847 w 2804870"/>
              <a:gd name="connsiteY7" fmla="*/ 646331 h 646331"/>
              <a:gd name="connsiteX8" fmla="*/ 1739019 w 2804870"/>
              <a:gd name="connsiteY8" fmla="*/ 646331 h 646331"/>
              <a:gd name="connsiteX9" fmla="*/ 1121948 w 2804870"/>
              <a:gd name="connsiteY9" fmla="*/ 646331 h 646331"/>
              <a:gd name="connsiteX10" fmla="*/ 645120 w 2804870"/>
              <a:gd name="connsiteY10" fmla="*/ 646331 h 646331"/>
              <a:gd name="connsiteX11" fmla="*/ 0 w 2804870"/>
              <a:gd name="connsiteY11" fmla="*/ 646331 h 646331"/>
              <a:gd name="connsiteX12" fmla="*/ 0 w 2804870"/>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870" h="646331" extrusionOk="0">
                <a:moveTo>
                  <a:pt x="0" y="0"/>
                </a:moveTo>
                <a:cubicBezTo>
                  <a:pt x="183211" y="-18173"/>
                  <a:pt x="330548" y="11248"/>
                  <a:pt x="476828" y="0"/>
                </a:cubicBezTo>
                <a:cubicBezTo>
                  <a:pt x="623108" y="-11248"/>
                  <a:pt x="796701" y="-24249"/>
                  <a:pt x="1093899" y="0"/>
                </a:cubicBezTo>
                <a:cubicBezTo>
                  <a:pt x="1391097" y="24249"/>
                  <a:pt x="1398384" y="-25314"/>
                  <a:pt x="1682922" y="0"/>
                </a:cubicBezTo>
                <a:cubicBezTo>
                  <a:pt x="1967460" y="25314"/>
                  <a:pt x="1987558" y="22084"/>
                  <a:pt x="2271945" y="0"/>
                </a:cubicBezTo>
                <a:cubicBezTo>
                  <a:pt x="2556332" y="-22084"/>
                  <a:pt x="2619718" y="8620"/>
                  <a:pt x="2804870" y="0"/>
                </a:cubicBezTo>
                <a:cubicBezTo>
                  <a:pt x="2823044" y="226477"/>
                  <a:pt x="2787106" y="432143"/>
                  <a:pt x="2804870" y="646331"/>
                </a:cubicBezTo>
                <a:cubicBezTo>
                  <a:pt x="2631151" y="628799"/>
                  <a:pt x="2448565" y="625786"/>
                  <a:pt x="2215847" y="646331"/>
                </a:cubicBezTo>
                <a:cubicBezTo>
                  <a:pt x="1983129" y="666876"/>
                  <a:pt x="1943508" y="625202"/>
                  <a:pt x="1739019" y="646331"/>
                </a:cubicBezTo>
                <a:cubicBezTo>
                  <a:pt x="1534530" y="667460"/>
                  <a:pt x="1342359" y="666611"/>
                  <a:pt x="1121948" y="646331"/>
                </a:cubicBezTo>
                <a:cubicBezTo>
                  <a:pt x="901537" y="626051"/>
                  <a:pt x="881072" y="635651"/>
                  <a:pt x="645120" y="646331"/>
                </a:cubicBezTo>
                <a:cubicBezTo>
                  <a:pt x="409168" y="657011"/>
                  <a:pt x="263547" y="657796"/>
                  <a:pt x="0" y="646331"/>
                </a:cubicBezTo>
                <a:cubicBezTo>
                  <a:pt x="16367" y="367694"/>
                  <a:pt x="-23343" y="240461"/>
                  <a:pt x="0" y="0"/>
                </a:cubicBezTo>
                <a:close/>
              </a:path>
            </a:pathLst>
          </a:custGeom>
          <a:noFill/>
          <a:ln w="38100">
            <a:solidFill>
              <a:srgbClr val="31A6D8"/>
            </a:solidFill>
            <a:extLst>
              <a:ext uri="{C807C97D-BFC1-408E-A445-0C87EB9F89A2}">
                <ask:lineSketchStyleProps xmlns:ask="http://schemas.microsoft.com/office/drawing/2018/sketchyshapes" sd="2457114164">
                  <a:prstGeom prst="rect">
                    <a:avLst/>
                  </a:prstGeom>
                  <ask:type>
                    <ask:lineSketchFreehand/>
                  </ask:type>
                </ask:lineSketchStyleProps>
              </a:ext>
            </a:extLst>
          </a:ln>
        </p:spPr>
        <p:txBody>
          <a:bodyPr wrap="none" rtlCol="0">
            <a:spAutoFit/>
          </a:bodyPr>
          <a:lstStyle/>
          <a:p>
            <a:pPr marL="285750" indent="-285750">
              <a:buFont typeface="Arial" panose="020B0604020202020204" pitchFamily="34" charset="0"/>
              <a:buChar char="•"/>
            </a:pPr>
            <a:r>
              <a:rPr lang="en-US" dirty="0"/>
              <a:t>75 Applications Received</a:t>
            </a:r>
          </a:p>
          <a:p>
            <a:pPr marL="285750" indent="-285750">
              <a:buFont typeface="Arial" panose="020B0604020202020204" pitchFamily="34" charset="0"/>
              <a:buChar char="•"/>
            </a:pPr>
            <a:r>
              <a:rPr lang="en-US" dirty="0"/>
              <a:t>23 Grants Awarded</a:t>
            </a:r>
          </a:p>
        </p:txBody>
      </p:sp>
    </p:spTree>
    <p:extLst>
      <p:ext uri="{BB962C8B-B14F-4D97-AF65-F5344CB8AC3E}">
        <p14:creationId xmlns:p14="http://schemas.microsoft.com/office/powerpoint/2010/main" val="2039306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7F2C0F4C897840A725957CC16B9965" ma:contentTypeVersion="18" ma:contentTypeDescription="Create a new document." ma:contentTypeScope="" ma:versionID="8ff5babb21564b4bf9584df116199d84">
  <xsd:schema xmlns:xsd="http://www.w3.org/2001/XMLSchema" xmlns:xs="http://www.w3.org/2001/XMLSchema" xmlns:p="http://schemas.microsoft.com/office/2006/metadata/properties" xmlns:ns2="c05674af-7cf2-4f31-b478-59c80045e32d" xmlns:ns3="c18cca41-f511-4865-b52a-3f529a98807e" targetNamespace="http://schemas.microsoft.com/office/2006/metadata/properties" ma:root="true" ma:fieldsID="b007d4ba3d057c444855e24acd7ab0c2" ns2:_="" ns3:_="">
    <xsd:import namespace="c05674af-7cf2-4f31-b478-59c80045e32d"/>
    <xsd:import namespace="c18cca41-f511-4865-b52a-3f529a9880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5674af-7cf2-4f31-b478-59c80045e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8a4ae-64eb-428d-914d-2ef19c2b46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8cca41-f511-4865-b52a-3f529a98807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8af3bd-61d2-492c-829b-600f432910b6}" ma:internalName="TaxCatchAll" ma:showField="CatchAllData" ma:web="c18cca41-f511-4865-b52a-3f529a9880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5674af-7cf2-4f31-b478-59c80045e32d">
      <Terms xmlns="http://schemas.microsoft.com/office/infopath/2007/PartnerControls"/>
    </lcf76f155ced4ddcb4097134ff3c332f>
    <TaxCatchAll xmlns="c18cca41-f511-4865-b52a-3f529a98807e" xsi:nil="true"/>
    <SharedWithUsers xmlns="c18cca41-f511-4865-b52a-3f529a98807e">
      <UserInfo>
        <DisplayName>Aaron Rovan</DisplayName>
        <AccountId>40</AccountId>
        <AccountType/>
      </UserInfo>
      <UserInfo>
        <DisplayName>David Merkowitz</DisplayName>
        <AccountId>9</AccountId>
        <AccountType/>
      </UserInfo>
    </SharedWithUsers>
  </documentManagement>
</p:properties>
</file>

<file path=customXml/itemProps1.xml><?xml version="1.0" encoding="utf-8"?>
<ds:datastoreItem xmlns:ds="http://schemas.openxmlformats.org/officeDocument/2006/customXml" ds:itemID="{CA3CD106-B54B-4268-B9E0-79F0F23AD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5674af-7cf2-4f31-b478-59c80045e32d"/>
    <ds:schemaRef ds:uri="c18cca41-f511-4865-b52a-3f529a9880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20B7D4-FC28-4580-8B02-55E9247C57A4}">
  <ds:schemaRefs>
    <ds:schemaRef ds:uri="http://schemas.microsoft.com/sharepoint/v3/contenttype/forms"/>
  </ds:schemaRefs>
</ds:datastoreItem>
</file>

<file path=customXml/itemProps3.xml><?xml version="1.0" encoding="utf-8"?>
<ds:datastoreItem xmlns:ds="http://schemas.openxmlformats.org/officeDocument/2006/customXml" ds:itemID="{53F5C5A7-2EB7-4F2D-B7EE-8D8BD54F8B3A}">
  <ds:schemaRefs>
    <ds:schemaRef ds:uri="23f934ec-6ecd-42f5-9427-37167e45f0e5"/>
    <ds:schemaRef ds:uri="c05674af-7cf2-4f31-b478-59c80045e32d"/>
    <ds:schemaRef ds:uri="c18cca41-f511-4865-b52a-3f529a98807e"/>
    <ds:schemaRef ds:uri="e59f92f1-e593-493d-a8c7-d96ec97769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345</TotalTime>
  <Words>1761</Words>
  <Application>Microsoft Office PowerPoint</Application>
  <PresentationFormat>Widescreen</PresentationFormat>
  <Paragraphs>258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Lato 1</vt:lpstr>
      <vt:lpstr>Lato 1 Bold</vt:lpstr>
      <vt:lpstr>Lato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Hurtubise</dc:creator>
  <cp:lastModifiedBy>David Merkowitz</cp:lastModifiedBy>
  <cp:revision>7</cp:revision>
  <dcterms:created xsi:type="dcterms:W3CDTF">2023-09-26T17:16:11Z</dcterms:created>
  <dcterms:modified xsi:type="dcterms:W3CDTF">2024-02-06T17:25:22Z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0x0101005D7F2C0F4C897840A725957CC16B9965</vt:lpwstr>
  </property>
  <property fmtid="{D5CDD505-2E9C-101B-9397-08002B2CF9AE}" pid="3" name="MediaServiceImageTags">
    <vt:lpwstr/>
  </property>
</Properties>
</file>